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0" r:id="rId4"/>
    <p:sldMasterId id="214748370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10285400" cx="18288000"/>
  <p:notesSz cx="6858000" cy="9144000"/>
  <p:embeddedFontLst>
    <p:embeddedFont>
      <p:font typeface="Roboto Slab"/>
      <p:regular r:id="rId30"/>
      <p:bold r:id="rId31"/>
    </p:embeddedFont>
    <p:embeddedFont>
      <p:font typeface="Roboto"/>
      <p:regular r:id="rId32"/>
      <p:bold r:id="rId33"/>
      <p:italic r:id="rId34"/>
      <p:boldItalic r:id="rId35"/>
    </p:embeddedFont>
    <p:embeddedFont>
      <p:font typeface="Rubik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240" orient="horz"/>
        <p:guide pos="57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Slab-bold.fntdata"/><Relationship Id="rId30" Type="http://schemas.openxmlformats.org/officeDocument/2006/relationships/font" Target="fonts/RobotoSlab-regular.fntdata"/><Relationship Id="rId11" Type="http://schemas.openxmlformats.org/officeDocument/2006/relationships/slide" Target="slides/slide5.xml"/><Relationship Id="rId33" Type="http://schemas.openxmlformats.org/officeDocument/2006/relationships/font" Target="fonts/Roboto-bold.fntdata"/><Relationship Id="rId10" Type="http://schemas.openxmlformats.org/officeDocument/2006/relationships/slide" Target="slides/slide4.xml"/><Relationship Id="rId32" Type="http://schemas.openxmlformats.org/officeDocument/2006/relationships/font" Target="fonts/Roboto-regular.fntdata"/><Relationship Id="rId13" Type="http://schemas.openxmlformats.org/officeDocument/2006/relationships/slide" Target="slides/slide7.xml"/><Relationship Id="rId35" Type="http://schemas.openxmlformats.org/officeDocument/2006/relationships/font" Target="fonts/Roboto-boldItalic.fntdata"/><Relationship Id="rId12" Type="http://schemas.openxmlformats.org/officeDocument/2006/relationships/slide" Target="slides/slide6.xml"/><Relationship Id="rId34" Type="http://schemas.openxmlformats.org/officeDocument/2006/relationships/font" Target="fonts/Roboto-italic.fntdata"/><Relationship Id="rId15" Type="http://schemas.openxmlformats.org/officeDocument/2006/relationships/slide" Target="slides/slide9.xml"/><Relationship Id="rId37" Type="http://schemas.openxmlformats.org/officeDocument/2006/relationships/font" Target="fonts/Rubik-bold.fntdata"/><Relationship Id="rId14" Type="http://schemas.openxmlformats.org/officeDocument/2006/relationships/slide" Target="slides/slide8.xml"/><Relationship Id="rId36" Type="http://schemas.openxmlformats.org/officeDocument/2006/relationships/font" Target="fonts/Rubik-regular.fntdata"/><Relationship Id="rId17" Type="http://schemas.openxmlformats.org/officeDocument/2006/relationships/slide" Target="slides/slide11.xml"/><Relationship Id="rId39" Type="http://schemas.openxmlformats.org/officeDocument/2006/relationships/font" Target="fonts/Rubik-boldItalic.fntdata"/><Relationship Id="rId16" Type="http://schemas.openxmlformats.org/officeDocument/2006/relationships/slide" Target="slides/slide10.xml"/><Relationship Id="rId38" Type="http://schemas.openxmlformats.org/officeDocument/2006/relationships/font" Target="fonts/Rubik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c518b5b30d_0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5" name="Google Shape;415;g1c518b5b30d_0_80:notes"/>
          <p:cNvSpPr/>
          <p:nvPr>
            <p:ph idx="2" type="sldImg"/>
          </p:nvPr>
        </p:nvSpPr>
        <p:spPr>
          <a:xfrm>
            <a:off x="700399" y="1143000"/>
            <a:ext cx="5457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0b9f9974ec_1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4" name="Google Shape;514;g10b9f9974ec_1_81:notes"/>
          <p:cNvSpPr/>
          <p:nvPr>
            <p:ph idx="2" type="sldImg"/>
          </p:nvPr>
        </p:nvSpPr>
        <p:spPr>
          <a:xfrm>
            <a:off x="700399" y="1143000"/>
            <a:ext cx="5457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a4db21160c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4" name="Google Shape;524;g2a4db21160c_0_58:notes"/>
          <p:cNvSpPr/>
          <p:nvPr>
            <p:ph idx="2" type="sldImg"/>
          </p:nvPr>
        </p:nvSpPr>
        <p:spPr>
          <a:xfrm>
            <a:off x="700399" y="1143000"/>
            <a:ext cx="5457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0a8de07090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highlight>
                <a:srgbClr val="F4CCCC"/>
              </a:highlight>
            </a:endParaRPr>
          </a:p>
        </p:txBody>
      </p:sp>
      <p:sp>
        <p:nvSpPr>
          <p:cNvPr id="534" name="Google Shape;534;g10a8de07090_0_22:notes"/>
          <p:cNvSpPr/>
          <p:nvPr>
            <p:ph idx="2" type="sldImg"/>
          </p:nvPr>
        </p:nvSpPr>
        <p:spPr>
          <a:xfrm>
            <a:off x="700399" y="1143000"/>
            <a:ext cx="5457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d7742a63f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highlight>
                <a:srgbClr val="F4CCCC"/>
              </a:highlight>
            </a:endParaRPr>
          </a:p>
        </p:txBody>
      </p:sp>
      <p:sp>
        <p:nvSpPr>
          <p:cNvPr id="543" name="Google Shape;543;g2d7742a63fe_0_0:notes"/>
          <p:cNvSpPr/>
          <p:nvPr>
            <p:ph idx="2" type="sldImg"/>
          </p:nvPr>
        </p:nvSpPr>
        <p:spPr>
          <a:xfrm>
            <a:off x="700399" y="1143000"/>
            <a:ext cx="5457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c518b5b30d_0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552" name="Google Shape;552;g1c518b5b30d_0_51:notes"/>
          <p:cNvSpPr/>
          <p:nvPr>
            <p:ph idx="2" type="sldImg"/>
          </p:nvPr>
        </p:nvSpPr>
        <p:spPr>
          <a:xfrm>
            <a:off x="700399" y="1143000"/>
            <a:ext cx="5457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afca5bdc93_0_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561" name="Google Shape;561;g2afca5bdc93_0_110:notes"/>
          <p:cNvSpPr/>
          <p:nvPr>
            <p:ph idx="2" type="sldImg"/>
          </p:nvPr>
        </p:nvSpPr>
        <p:spPr>
          <a:xfrm>
            <a:off x="700399" y="1143000"/>
            <a:ext cx="5457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0bce95b198_0_2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570" name="Google Shape;570;g10bce95b198_0_223:notes"/>
          <p:cNvSpPr/>
          <p:nvPr>
            <p:ph idx="2" type="sldImg"/>
          </p:nvPr>
        </p:nvSpPr>
        <p:spPr>
          <a:xfrm>
            <a:off x="700399" y="1143000"/>
            <a:ext cx="5457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2294777ab3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579" name="Google Shape;579;g32294777ab3_0_12:notes"/>
          <p:cNvSpPr/>
          <p:nvPr>
            <p:ph idx="2" type="sldImg"/>
          </p:nvPr>
        </p:nvSpPr>
        <p:spPr>
          <a:xfrm>
            <a:off x="700399" y="1143000"/>
            <a:ext cx="5457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2294777ab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589" name="Google Shape;589;g32294777ab3_0_0:notes"/>
          <p:cNvSpPr/>
          <p:nvPr>
            <p:ph idx="2" type="sldImg"/>
          </p:nvPr>
        </p:nvSpPr>
        <p:spPr>
          <a:xfrm>
            <a:off x="700399" y="1143000"/>
            <a:ext cx="5457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ab53e8ad51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598" name="Google Shape;598;g2ab53e8ad51_0_1:notes"/>
          <p:cNvSpPr/>
          <p:nvPr>
            <p:ph idx="2" type="sldImg"/>
          </p:nvPr>
        </p:nvSpPr>
        <p:spPr>
          <a:xfrm>
            <a:off x="700399" y="1143000"/>
            <a:ext cx="5457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b0ba8b0493_0_316:notes"/>
          <p:cNvSpPr/>
          <p:nvPr>
            <p:ph idx="2" type="sldImg"/>
          </p:nvPr>
        </p:nvSpPr>
        <p:spPr>
          <a:xfrm>
            <a:off x="700399" y="1143000"/>
            <a:ext cx="5457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g2b0ba8b0493_0_3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4" name="Google Shape;444;g2b0ba8b0493_0_316:notes"/>
          <p:cNvSpPr txBox="1"/>
          <p:nvPr>
            <p:ph idx="12" type="sldNum"/>
          </p:nvPr>
        </p:nvSpPr>
        <p:spPr>
          <a:xfrm>
            <a:off x="3884613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25" lIns="91300" spcFirstLastPara="1" rIns="91300" wrap="square" tIns="456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d77595898b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608" name="Google Shape;608;g2d77595898b_0_18:notes"/>
          <p:cNvSpPr/>
          <p:nvPr>
            <p:ph idx="2" type="sldImg"/>
          </p:nvPr>
        </p:nvSpPr>
        <p:spPr>
          <a:xfrm>
            <a:off x="700399" y="1143000"/>
            <a:ext cx="5457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0a8de07090_0_54:notes"/>
          <p:cNvSpPr/>
          <p:nvPr>
            <p:ph idx="2" type="sldImg"/>
          </p:nvPr>
        </p:nvSpPr>
        <p:spPr>
          <a:xfrm>
            <a:off x="700399" y="1143000"/>
            <a:ext cx="5457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7" name="Google Shape;617;g10a8de07090_0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8" name="Google Shape;618;g10a8de07090_0_54:notes"/>
          <p:cNvSpPr txBox="1"/>
          <p:nvPr>
            <p:ph idx="12" type="sldNum"/>
          </p:nvPr>
        </p:nvSpPr>
        <p:spPr>
          <a:xfrm>
            <a:off x="3884613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25" lIns="91300" spcFirstLastPara="1" rIns="91300" wrap="square" tIns="456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b077a8a506_1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626" name="Google Shape;626;g2b077a8a506_1_34:notes"/>
          <p:cNvSpPr/>
          <p:nvPr>
            <p:ph idx="2" type="sldImg"/>
          </p:nvPr>
        </p:nvSpPr>
        <p:spPr>
          <a:xfrm>
            <a:off x="700399" y="1143000"/>
            <a:ext cx="5457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10a8de07090_0_1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4" name="Google Shape;634;g10a8de07090_0_113:notes"/>
          <p:cNvSpPr/>
          <p:nvPr>
            <p:ph idx="2" type="sldImg"/>
          </p:nvPr>
        </p:nvSpPr>
        <p:spPr>
          <a:xfrm>
            <a:off x="700399" y="1143000"/>
            <a:ext cx="5457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b0e24111ac_2_0:notes"/>
          <p:cNvSpPr/>
          <p:nvPr>
            <p:ph idx="2" type="sldImg"/>
          </p:nvPr>
        </p:nvSpPr>
        <p:spPr>
          <a:xfrm>
            <a:off x="700399" y="1143000"/>
            <a:ext cx="5457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g2b0e24111ac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3" name="Google Shape;453;g2b0e24111ac_2_0:notes"/>
          <p:cNvSpPr txBox="1"/>
          <p:nvPr>
            <p:ph idx="12" type="sldNum"/>
          </p:nvPr>
        </p:nvSpPr>
        <p:spPr>
          <a:xfrm>
            <a:off x="3884613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25" lIns="91300" spcFirstLastPara="1" rIns="91300" wrap="square" tIns="456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0b9f9974ec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1" name="Google Shape;461;g10b9f9974ec_2_0:notes"/>
          <p:cNvSpPr/>
          <p:nvPr>
            <p:ph idx="2" type="sldImg"/>
          </p:nvPr>
        </p:nvSpPr>
        <p:spPr>
          <a:xfrm>
            <a:off x="700399" y="1143000"/>
            <a:ext cx="5457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bc28cfd3fb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468" name="Google Shape;468;g1bc28cfd3fb_0_15:notes"/>
          <p:cNvSpPr/>
          <p:nvPr>
            <p:ph idx="2" type="sldImg"/>
          </p:nvPr>
        </p:nvSpPr>
        <p:spPr>
          <a:xfrm>
            <a:off x="700399" y="1143000"/>
            <a:ext cx="5457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bc28cfd3fb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477" name="Google Shape;477;g1bc28cfd3fb_0_24:notes"/>
          <p:cNvSpPr/>
          <p:nvPr>
            <p:ph idx="2" type="sldImg"/>
          </p:nvPr>
        </p:nvSpPr>
        <p:spPr>
          <a:xfrm>
            <a:off x="700399" y="1143000"/>
            <a:ext cx="5457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d77595898b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486" name="Google Shape;486;g2d77595898b_0_38:notes"/>
          <p:cNvSpPr/>
          <p:nvPr>
            <p:ph idx="2" type="sldImg"/>
          </p:nvPr>
        </p:nvSpPr>
        <p:spPr>
          <a:xfrm>
            <a:off x="700399" y="1143000"/>
            <a:ext cx="5457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c518b5b30d_0_1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495" name="Google Shape;495;g1c518b5b30d_0_134:notes"/>
          <p:cNvSpPr/>
          <p:nvPr>
            <p:ph idx="2" type="sldImg"/>
          </p:nvPr>
        </p:nvSpPr>
        <p:spPr>
          <a:xfrm>
            <a:off x="700399" y="1143000"/>
            <a:ext cx="5457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d77595898b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505" name="Google Shape;505;g2d77595898b_0_30:notes"/>
          <p:cNvSpPr/>
          <p:nvPr>
            <p:ph idx="2" type="sldImg"/>
          </p:nvPr>
        </p:nvSpPr>
        <p:spPr>
          <a:xfrm>
            <a:off x="700399" y="1143000"/>
            <a:ext cx="5457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8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623417" y="1488918"/>
            <a:ext cx="17041200" cy="41046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23400" y="5667368"/>
            <a:ext cx="17041200" cy="15849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16944916" y="9324983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623400" y="2211906"/>
            <a:ext cx="17041200" cy="39264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623400" y="6303469"/>
            <a:ext cx="17041200" cy="26013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indent="-406400" lvl="1" marL="914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16944916" y="9324983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16944916" y="9324983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Title and text 4">
    <p:bg>
      <p:bgPr>
        <a:solidFill>
          <a:schemeClr val="accent3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>
            <a:off x="3022600" y="3751865"/>
            <a:ext cx="4775100" cy="27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11169650" y="9616425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EFABBD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15265400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" name="Google Shape;58;p13"/>
          <p:cNvSpPr txBox="1"/>
          <p:nvPr>
            <p:ph idx="1" type="body"/>
          </p:nvPr>
        </p:nvSpPr>
        <p:spPr>
          <a:xfrm>
            <a:off x="8280401" y="1398588"/>
            <a:ext cx="6984900" cy="74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62280" lvl="0" marL="457200" rtl="0" algn="l">
              <a:lnSpc>
                <a:spcPct val="16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3680"/>
              <a:buFont typeface="Rubik"/>
              <a:buChar char="•"/>
              <a:defRPr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quare image and text">
  <p:cSld name="2_Square image and 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1" y="-1586"/>
            <a:ext cx="6510600" cy="10286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"/>
          <p:cNvSpPr txBox="1"/>
          <p:nvPr>
            <p:ph idx="11" type="ftr"/>
          </p:nvPr>
        </p:nvSpPr>
        <p:spPr>
          <a:xfrm>
            <a:off x="10784642" y="9616427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14880394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14"/>
          <p:cNvSpPr/>
          <p:nvPr>
            <p:ph idx="2" type="pic"/>
          </p:nvPr>
        </p:nvSpPr>
        <p:spPr>
          <a:xfrm>
            <a:off x="3022601" y="2550708"/>
            <a:ext cx="5184900" cy="5184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4" name="Google Shape;64;p14"/>
          <p:cNvSpPr txBox="1"/>
          <p:nvPr>
            <p:ph type="title"/>
          </p:nvPr>
        </p:nvSpPr>
        <p:spPr>
          <a:xfrm>
            <a:off x="9144000" y="2393352"/>
            <a:ext cx="6121500" cy="191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9144000" y="6184590"/>
            <a:ext cx="6121500" cy="155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46228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3680"/>
              <a:buFont typeface="Rubik"/>
              <a:buChar char="•"/>
              <a:defRPr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66" name="Google Shape;66;p14"/>
          <p:cNvSpPr txBox="1"/>
          <p:nvPr>
            <p:ph idx="3" type="body"/>
          </p:nvPr>
        </p:nvSpPr>
        <p:spPr>
          <a:xfrm>
            <a:off x="9144000" y="4404471"/>
            <a:ext cx="6121500" cy="15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6228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3680"/>
              <a:buFont typeface="Rubik"/>
              <a:buChar char="•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67" name="Google Shape;6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417009" y="8403566"/>
            <a:ext cx="753035" cy="16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images">
  <p:cSld name="3 image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idx="11" type="ftr"/>
          </p:nvPr>
        </p:nvSpPr>
        <p:spPr>
          <a:xfrm>
            <a:off x="10832768" y="9616425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14928519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15"/>
          <p:cNvSpPr txBox="1"/>
          <p:nvPr>
            <p:ph type="title"/>
          </p:nvPr>
        </p:nvSpPr>
        <p:spPr>
          <a:xfrm>
            <a:off x="3022600" y="1250122"/>
            <a:ext cx="12242700" cy="10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5"/>
          <p:cNvSpPr/>
          <p:nvPr>
            <p:ph idx="2" type="pic"/>
          </p:nvPr>
        </p:nvSpPr>
        <p:spPr>
          <a:xfrm>
            <a:off x="2118157" y="3125257"/>
            <a:ext cx="2778000" cy="2778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1403350" y="7097212"/>
            <a:ext cx="4207800" cy="17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"/>
              <a:buNone/>
              <a:defRPr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15"/>
          <p:cNvSpPr txBox="1"/>
          <p:nvPr>
            <p:ph idx="3" type="body"/>
          </p:nvPr>
        </p:nvSpPr>
        <p:spPr>
          <a:xfrm>
            <a:off x="1403350" y="5987867"/>
            <a:ext cx="4207800" cy="5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5"/>
          <p:cNvSpPr txBox="1"/>
          <p:nvPr>
            <p:ph idx="4" type="body"/>
          </p:nvPr>
        </p:nvSpPr>
        <p:spPr>
          <a:xfrm>
            <a:off x="3022601" y="2293030"/>
            <a:ext cx="122427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"/>
              <a:buNone/>
              <a:defRPr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5"/>
          <p:cNvSpPr/>
          <p:nvPr>
            <p:ph idx="5" type="pic"/>
          </p:nvPr>
        </p:nvSpPr>
        <p:spPr>
          <a:xfrm>
            <a:off x="7754936" y="3125257"/>
            <a:ext cx="2778000" cy="2778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7" name="Google Shape;77;p15"/>
          <p:cNvSpPr txBox="1"/>
          <p:nvPr>
            <p:ph idx="6" type="body"/>
          </p:nvPr>
        </p:nvSpPr>
        <p:spPr>
          <a:xfrm>
            <a:off x="7040129" y="7097212"/>
            <a:ext cx="4207800" cy="17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"/>
              <a:buNone/>
              <a:defRPr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idx="7" type="body"/>
          </p:nvPr>
        </p:nvSpPr>
        <p:spPr>
          <a:xfrm>
            <a:off x="7040129" y="5987867"/>
            <a:ext cx="4207800" cy="58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15"/>
          <p:cNvSpPr/>
          <p:nvPr>
            <p:ph idx="8" type="pic"/>
          </p:nvPr>
        </p:nvSpPr>
        <p:spPr>
          <a:xfrm>
            <a:off x="13391716" y="3125257"/>
            <a:ext cx="2778000" cy="2778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0" name="Google Shape;80;p15"/>
          <p:cNvSpPr txBox="1"/>
          <p:nvPr>
            <p:ph idx="9" type="body"/>
          </p:nvPr>
        </p:nvSpPr>
        <p:spPr>
          <a:xfrm>
            <a:off x="12676909" y="7097212"/>
            <a:ext cx="4207800" cy="17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"/>
              <a:buNone/>
              <a:defRPr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3" type="body"/>
          </p:nvPr>
        </p:nvSpPr>
        <p:spPr>
          <a:xfrm>
            <a:off x="12676909" y="5987867"/>
            <a:ext cx="4207800" cy="58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4" type="body"/>
          </p:nvPr>
        </p:nvSpPr>
        <p:spPr>
          <a:xfrm>
            <a:off x="1403350" y="6612349"/>
            <a:ext cx="4207800" cy="440400"/>
          </a:xfrm>
          <a:prstGeom prst="rect">
            <a:avLst/>
          </a:prstGeom>
          <a:solidFill>
            <a:srgbClr val="D6DFE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000"/>
              <a:buFont typeface="Roboto Slab"/>
              <a:buNone/>
              <a:defRPr sz="2000">
                <a:solidFill>
                  <a:srgbClr val="797979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5" type="body"/>
          </p:nvPr>
        </p:nvSpPr>
        <p:spPr>
          <a:xfrm>
            <a:off x="7040129" y="6612349"/>
            <a:ext cx="4207800" cy="440400"/>
          </a:xfrm>
          <a:prstGeom prst="rect">
            <a:avLst/>
          </a:prstGeom>
          <a:solidFill>
            <a:srgbClr val="FDF3D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000"/>
              <a:buFont typeface="Roboto Slab"/>
              <a:buNone/>
              <a:defRPr sz="2000">
                <a:solidFill>
                  <a:srgbClr val="797979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5"/>
          <p:cNvSpPr txBox="1"/>
          <p:nvPr>
            <p:ph idx="16" type="body"/>
          </p:nvPr>
        </p:nvSpPr>
        <p:spPr>
          <a:xfrm>
            <a:off x="12676909" y="6612349"/>
            <a:ext cx="4207800" cy="440400"/>
          </a:xfrm>
          <a:prstGeom prst="rect">
            <a:avLst/>
          </a:prstGeom>
          <a:solidFill>
            <a:srgbClr val="F7D4D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000"/>
              <a:buFont typeface="Roboto Slab"/>
              <a:buNone/>
              <a:defRPr sz="2000">
                <a:solidFill>
                  <a:srgbClr val="797979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85" name="Google Shape;85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417008" y="8403565"/>
            <a:ext cx="753035" cy="16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quare image and text">
  <p:cSld name="Square image and 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/>
          <p:nvPr/>
        </p:nvSpPr>
        <p:spPr>
          <a:xfrm>
            <a:off x="0" y="-1588"/>
            <a:ext cx="6510600" cy="10286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6"/>
          <p:cNvSpPr txBox="1"/>
          <p:nvPr>
            <p:ph idx="11" type="ftr"/>
          </p:nvPr>
        </p:nvSpPr>
        <p:spPr>
          <a:xfrm>
            <a:off x="10784642" y="9616425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6"/>
          <p:cNvSpPr txBox="1"/>
          <p:nvPr>
            <p:ph idx="12" type="sldNum"/>
          </p:nvPr>
        </p:nvSpPr>
        <p:spPr>
          <a:xfrm>
            <a:off x="14880392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16"/>
          <p:cNvSpPr/>
          <p:nvPr>
            <p:ph idx="2" type="pic"/>
          </p:nvPr>
        </p:nvSpPr>
        <p:spPr>
          <a:xfrm>
            <a:off x="3022600" y="2550707"/>
            <a:ext cx="5184900" cy="5184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1" name="Google Shape;91;p16"/>
          <p:cNvSpPr txBox="1"/>
          <p:nvPr>
            <p:ph type="title"/>
          </p:nvPr>
        </p:nvSpPr>
        <p:spPr>
          <a:xfrm>
            <a:off x="9144000" y="2393352"/>
            <a:ext cx="6121500" cy="191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lab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6"/>
          <p:cNvSpPr txBox="1"/>
          <p:nvPr>
            <p:ph idx="1" type="body"/>
          </p:nvPr>
        </p:nvSpPr>
        <p:spPr>
          <a:xfrm>
            <a:off x="9144000" y="6184589"/>
            <a:ext cx="6121500" cy="155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46228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80"/>
              <a:buFont typeface="Rubik"/>
              <a:buChar char="•"/>
              <a:defRPr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6"/>
          <p:cNvSpPr txBox="1"/>
          <p:nvPr>
            <p:ph idx="3" type="body"/>
          </p:nvPr>
        </p:nvSpPr>
        <p:spPr>
          <a:xfrm>
            <a:off x="9144000" y="4404471"/>
            <a:ext cx="6121500" cy="15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6228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80"/>
              <a:buFont typeface="Rubik"/>
              <a:buChar char="•"/>
              <a:defRPr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94" name="Google Shape;94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417008" y="8403565"/>
            <a:ext cx="753035" cy="16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rofile 1">
  <p:cSld name="1_Profile 1">
    <p:bg>
      <p:bgPr>
        <a:solidFill>
          <a:schemeClr val="accen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idx="11" type="ftr"/>
          </p:nvPr>
        </p:nvSpPr>
        <p:spPr>
          <a:xfrm>
            <a:off x="10779686" y="9616427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AFBFDD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7"/>
          <p:cNvSpPr txBox="1"/>
          <p:nvPr>
            <p:ph idx="12" type="sldNum"/>
          </p:nvPr>
        </p:nvSpPr>
        <p:spPr>
          <a:xfrm>
            <a:off x="14875436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17"/>
          <p:cNvSpPr/>
          <p:nvPr>
            <p:ph idx="2" type="pic"/>
          </p:nvPr>
        </p:nvSpPr>
        <p:spPr>
          <a:xfrm>
            <a:off x="1403351" y="0"/>
            <a:ext cx="5724600" cy="102855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7"/>
          <p:cNvSpPr txBox="1"/>
          <p:nvPr>
            <p:ph type="title"/>
          </p:nvPr>
        </p:nvSpPr>
        <p:spPr>
          <a:xfrm>
            <a:off x="9144001" y="2292006"/>
            <a:ext cx="7740600" cy="11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7"/>
          <p:cNvSpPr txBox="1"/>
          <p:nvPr>
            <p:ph idx="1" type="body"/>
          </p:nvPr>
        </p:nvSpPr>
        <p:spPr>
          <a:xfrm>
            <a:off x="9144001" y="4435581"/>
            <a:ext cx="7221900" cy="24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101" name="Google Shape;101;p17"/>
          <p:cNvSpPr txBox="1"/>
          <p:nvPr>
            <p:ph idx="3" type="body"/>
          </p:nvPr>
        </p:nvSpPr>
        <p:spPr>
          <a:xfrm>
            <a:off x="9144001" y="3311950"/>
            <a:ext cx="77406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cxnSp>
        <p:nvCxnSpPr>
          <p:cNvPr id="102" name="Google Shape;102;p17"/>
          <p:cNvCxnSpPr/>
          <p:nvPr/>
        </p:nvCxnSpPr>
        <p:spPr>
          <a:xfrm flipH="1" rot="10800000">
            <a:off x="9225283" y="4163623"/>
            <a:ext cx="9062700" cy="3900"/>
          </a:xfrm>
          <a:prstGeom prst="straightConnector1">
            <a:avLst/>
          </a:prstGeom>
          <a:noFill/>
          <a:ln cap="flat" cmpd="sng" w="9525">
            <a:solidFill>
              <a:srgbClr val="C0C0C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3" name="Google Shape;103;p17"/>
          <p:cNvSpPr txBox="1"/>
          <p:nvPr>
            <p:ph idx="4" type="body"/>
          </p:nvPr>
        </p:nvSpPr>
        <p:spPr>
          <a:xfrm>
            <a:off x="9144001" y="7086601"/>
            <a:ext cx="7221900" cy="18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432943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3218"/>
              <a:buFont typeface="Rubik"/>
              <a:buChar char="•"/>
              <a:defRPr sz="1399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104" name="Google Shape;104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417009" y="8403566"/>
            <a:ext cx="753035" cy="16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Title and text 4">
    <p:bg>
      <p:bgPr>
        <a:solidFill>
          <a:schemeClr val="accent3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3022600" y="3751865"/>
            <a:ext cx="4775100" cy="27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9"/>
          <p:cNvSpPr txBox="1"/>
          <p:nvPr>
            <p:ph idx="11" type="ftr"/>
          </p:nvPr>
        </p:nvSpPr>
        <p:spPr>
          <a:xfrm>
            <a:off x="11169650" y="9616425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EFABBD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9"/>
          <p:cNvSpPr txBox="1"/>
          <p:nvPr>
            <p:ph idx="12" type="sldNum"/>
          </p:nvPr>
        </p:nvSpPr>
        <p:spPr>
          <a:xfrm>
            <a:off x="15265400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19"/>
          <p:cNvSpPr txBox="1"/>
          <p:nvPr>
            <p:ph idx="1" type="body"/>
          </p:nvPr>
        </p:nvSpPr>
        <p:spPr>
          <a:xfrm>
            <a:off x="8280401" y="1398588"/>
            <a:ext cx="6984900" cy="74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62280" lvl="0" marL="457200" rtl="0" algn="l">
              <a:lnSpc>
                <a:spcPct val="16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3680"/>
              <a:buFont typeface="Rubik"/>
              <a:buChar char="•"/>
              <a:defRPr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quare image and text">
  <p:cSld name="2_Square image and 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1" y="-1586"/>
            <a:ext cx="6510600" cy="10286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0"/>
          <p:cNvSpPr txBox="1"/>
          <p:nvPr>
            <p:ph idx="11" type="ftr"/>
          </p:nvPr>
        </p:nvSpPr>
        <p:spPr>
          <a:xfrm>
            <a:off x="10784642" y="9616427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0"/>
          <p:cNvSpPr txBox="1"/>
          <p:nvPr>
            <p:ph idx="12" type="sldNum"/>
          </p:nvPr>
        </p:nvSpPr>
        <p:spPr>
          <a:xfrm>
            <a:off x="14880394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" name="Google Shape;119;p20"/>
          <p:cNvSpPr/>
          <p:nvPr>
            <p:ph idx="2" type="pic"/>
          </p:nvPr>
        </p:nvSpPr>
        <p:spPr>
          <a:xfrm>
            <a:off x="3022601" y="2550708"/>
            <a:ext cx="5184900" cy="5184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20" name="Google Shape;120;p20"/>
          <p:cNvSpPr txBox="1"/>
          <p:nvPr>
            <p:ph type="title"/>
          </p:nvPr>
        </p:nvSpPr>
        <p:spPr>
          <a:xfrm>
            <a:off x="9144000" y="2393352"/>
            <a:ext cx="6121500" cy="191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0"/>
          <p:cNvSpPr txBox="1"/>
          <p:nvPr>
            <p:ph idx="1" type="body"/>
          </p:nvPr>
        </p:nvSpPr>
        <p:spPr>
          <a:xfrm>
            <a:off x="9144000" y="6184590"/>
            <a:ext cx="6121500" cy="155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46228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3680"/>
              <a:buFont typeface="Rubik"/>
              <a:buChar char="•"/>
              <a:defRPr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122" name="Google Shape;122;p20"/>
          <p:cNvSpPr txBox="1"/>
          <p:nvPr>
            <p:ph idx="3" type="body"/>
          </p:nvPr>
        </p:nvSpPr>
        <p:spPr>
          <a:xfrm>
            <a:off x="9144000" y="4404471"/>
            <a:ext cx="6121500" cy="15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6228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3680"/>
              <a:buFont typeface="Rubik"/>
              <a:buChar char="•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123" name="Google Shape;12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417009" y="8403566"/>
            <a:ext cx="753035" cy="16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text 4">
  <p:cSld name="1_Title and text 4">
    <p:bg>
      <p:bgPr>
        <a:solidFill>
          <a:schemeClr val="accent3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3022601" y="3751867"/>
            <a:ext cx="4775100" cy="27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1"/>
          <p:cNvSpPr txBox="1"/>
          <p:nvPr>
            <p:ph idx="11" type="ftr"/>
          </p:nvPr>
        </p:nvSpPr>
        <p:spPr>
          <a:xfrm>
            <a:off x="11169650" y="9616425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EFABBD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1"/>
          <p:cNvSpPr txBox="1"/>
          <p:nvPr>
            <p:ph idx="12" type="sldNum"/>
          </p:nvPr>
        </p:nvSpPr>
        <p:spPr>
          <a:xfrm>
            <a:off x="15265400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8" name="Google Shape;128;p21"/>
          <p:cNvSpPr txBox="1"/>
          <p:nvPr>
            <p:ph idx="1" type="body"/>
          </p:nvPr>
        </p:nvSpPr>
        <p:spPr>
          <a:xfrm>
            <a:off x="8280402" y="1398588"/>
            <a:ext cx="6984900" cy="74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62280" lvl="0" marL="457200" rtl="0" algn="l">
              <a:lnSpc>
                <a:spcPct val="160000"/>
              </a:lnSpc>
              <a:spcBef>
                <a:spcPts val="1800"/>
              </a:spcBef>
              <a:spcAft>
                <a:spcPts val="0"/>
              </a:spcAft>
              <a:buSzPts val="3680"/>
              <a:buFont typeface="Rubik"/>
              <a:buChar char="•"/>
              <a:defRPr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23400" y="4301031"/>
            <a:ext cx="17041200" cy="16833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16944916" y="9324983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/>
          <p:nvPr>
            <p:ph type="title"/>
          </p:nvPr>
        </p:nvSpPr>
        <p:spPr>
          <a:xfrm>
            <a:off x="1403350" y="547604"/>
            <a:ext cx="15481200" cy="13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2"/>
          <p:cNvSpPr txBox="1"/>
          <p:nvPr>
            <p:ph idx="1" type="body"/>
          </p:nvPr>
        </p:nvSpPr>
        <p:spPr>
          <a:xfrm>
            <a:off x="1403350" y="2120901"/>
            <a:ext cx="15481200" cy="67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indent="-4572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Char char="•"/>
              <a:defRPr/>
            </a:lvl2pPr>
            <a:lvl3pPr indent="-4191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Char char="•"/>
              <a:defRPr/>
            </a:lvl3pPr>
            <a:lvl4pPr indent="-40005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4pPr>
            <a:lvl5pPr indent="-40005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132" name="Google Shape;132;p22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2"/>
          <p:cNvSpPr txBox="1"/>
          <p:nvPr>
            <p:ph idx="11" type="ftr"/>
          </p:nvPr>
        </p:nvSpPr>
        <p:spPr>
          <a:xfrm>
            <a:off x="11169650" y="9616425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2"/>
          <p:cNvSpPr txBox="1"/>
          <p:nvPr>
            <p:ph idx="12" type="sldNum"/>
          </p:nvPr>
        </p:nvSpPr>
        <p:spPr>
          <a:xfrm>
            <a:off x="15265400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3"/>
          <p:cNvSpPr txBox="1"/>
          <p:nvPr>
            <p:ph idx="11" type="ftr"/>
          </p:nvPr>
        </p:nvSpPr>
        <p:spPr>
          <a:xfrm>
            <a:off x="11169650" y="9616425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3"/>
          <p:cNvSpPr txBox="1"/>
          <p:nvPr>
            <p:ph idx="12" type="sldNum"/>
          </p:nvPr>
        </p:nvSpPr>
        <p:spPr>
          <a:xfrm>
            <a:off x="15265400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file 1">
  <p:cSld name="Profile 1">
    <p:bg>
      <p:bgPr>
        <a:solidFill>
          <a:schemeClr val="accent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/>
          <p:nvPr>
            <p:ph idx="11" type="ftr"/>
          </p:nvPr>
        </p:nvSpPr>
        <p:spPr>
          <a:xfrm>
            <a:off x="10779685" y="9616425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AFBFDD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4"/>
          <p:cNvSpPr txBox="1"/>
          <p:nvPr>
            <p:ph idx="12" type="sldNum"/>
          </p:nvPr>
        </p:nvSpPr>
        <p:spPr>
          <a:xfrm>
            <a:off x="14875434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" name="Google Shape;142;p24"/>
          <p:cNvSpPr/>
          <p:nvPr>
            <p:ph idx="2" type="pic"/>
          </p:nvPr>
        </p:nvSpPr>
        <p:spPr>
          <a:xfrm>
            <a:off x="1403350" y="-1"/>
            <a:ext cx="5724600" cy="102855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4"/>
          <p:cNvSpPr txBox="1"/>
          <p:nvPr>
            <p:ph type="title"/>
          </p:nvPr>
        </p:nvSpPr>
        <p:spPr>
          <a:xfrm>
            <a:off x="9144000" y="2292005"/>
            <a:ext cx="7740600" cy="11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4"/>
          <p:cNvSpPr txBox="1"/>
          <p:nvPr>
            <p:ph idx="1" type="body"/>
          </p:nvPr>
        </p:nvSpPr>
        <p:spPr>
          <a:xfrm>
            <a:off x="9144000" y="4435579"/>
            <a:ext cx="7221900" cy="24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24"/>
          <p:cNvSpPr txBox="1"/>
          <p:nvPr>
            <p:ph idx="3" type="body"/>
          </p:nvPr>
        </p:nvSpPr>
        <p:spPr>
          <a:xfrm>
            <a:off x="9144000" y="3311949"/>
            <a:ext cx="77406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46" name="Google Shape;146;p24"/>
          <p:cNvCxnSpPr/>
          <p:nvPr/>
        </p:nvCxnSpPr>
        <p:spPr>
          <a:xfrm flipH="1" rot="10800000">
            <a:off x="9225281" y="4163622"/>
            <a:ext cx="9062700" cy="3900"/>
          </a:xfrm>
          <a:prstGeom prst="straightConnector1">
            <a:avLst/>
          </a:prstGeom>
          <a:noFill/>
          <a:ln cap="flat" cmpd="sng" w="9525">
            <a:solidFill>
              <a:srgbClr val="A6A6A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7" name="Google Shape;147;p24"/>
          <p:cNvSpPr txBox="1"/>
          <p:nvPr>
            <p:ph idx="4" type="body"/>
          </p:nvPr>
        </p:nvSpPr>
        <p:spPr>
          <a:xfrm>
            <a:off x="9144000" y="7086600"/>
            <a:ext cx="7221900" cy="18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433069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20"/>
              <a:buFont typeface="Rubik"/>
              <a:buChar char="•"/>
              <a:defRPr sz="14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148" name="Google Shape;148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417008" y="8403565"/>
            <a:ext cx="753035" cy="16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break 2">
  <p:cSld name="1_Section break 2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>
            <p:ph idx="2" type="pic"/>
          </p:nvPr>
        </p:nvSpPr>
        <p:spPr>
          <a:xfrm>
            <a:off x="0" y="0"/>
            <a:ext cx="18288000" cy="102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51" name="Google Shape;151;p25"/>
          <p:cNvSpPr txBox="1"/>
          <p:nvPr>
            <p:ph idx="1" type="body"/>
          </p:nvPr>
        </p:nvSpPr>
        <p:spPr>
          <a:xfrm rot="-5400000">
            <a:off x="12847412" y="1902120"/>
            <a:ext cx="4389000" cy="649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2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152" name="Google Shape;152;p25"/>
          <p:cNvSpPr txBox="1"/>
          <p:nvPr>
            <p:ph idx="3" type="body"/>
          </p:nvPr>
        </p:nvSpPr>
        <p:spPr>
          <a:xfrm rot="-5400000">
            <a:off x="13156980" y="1999006"/>
            <a:ext cx="3976200" cy="6285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2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153" name="Google Shape;153;p25"/>
          <p:cNvSpPr txBox="1"/>
          <p:nvPr>
            <p:ph type="title"/>
          </p:nvPr>
        </p:nvSpPr>
        <p:spPr>
          <a:xfrm>
            <a:off x="12002129" y="3632742"/>
            <a:ext cx="6285900" cy="30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4399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5"/>
          <p:cNvSpPr txBox="1"/>
          <p:nvPr>
            <p:ph idx="12" type="sldNum"/>
          </p:nvPr>
        </p:nvSpPr>
        <p:spPr>
          <a:xfrm>
            <a:off x="17113568" y="9498224"/>
            <a:ext cx="1097400" cy="787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buNone/>
              <a:defRPr sz="2400">
                <a:solidFill>
                  <a:schemeClr val="lt2"/>
                </a:solidFill>
              </a:defRPr>
            </a:lvl1pPr>
            <a:lvl2pPr lvl="1" rtl="0">
              <a:buNone/>
              <a:defRPr sz="2400">
                <a:solidFill>
                  <a:schemeClr val="lt2"/>
                </a:solidFill>
              </a:defRPr>
            </a:lvl2pPr>
            <a:lvl3pPr lvl="2" rtl="0">
              <a:buNone/>
              <a:defRPr sz="2400">
                <a:solidFill>
                  <a:schemeClr val="lt2"/>
                </a:solidFill>
              </a:defRPr>
            </a:lvl3pPr>
            <a:lvl4pPr lvl="3" rtl="0">
              <a:buNone/>
              <a:defRPr sz="2400">
                <a:solidFill>
                  <a:schemeClr val="lt2"/>
                </a:solidFill>
              </a:defRPr>
            </a:lvl4pPr>
            <a:lvl5pPr lvl="4" rtl="0">
              <a:buNone/>
              <a:defRPr sz="2400">
                <a:solidFill>
                  <a:schemeClr val="lt2"/>
                </a:solidFill>
              </a:defRPr>
            </a:lvl5pPr>
            <a:lvl6pPr lvl="5" rtl="0">
              <a:buNone/>
              <a:defRPr sz="2400">
                <a:solidFill>
                  <a:schemeClr val="lt2"/>
                </a:solidFill>
              </a:defRPr>
            </a:lvl6pPr>
            <a:lvl7pPr lvl="6" rtl="0">
              <a:buNone/>
              <a:defRPr sz="2400">
                <a:solidFill>
                  <a:schemeClr val="lt2"/>
                </a:solidFill>
              </a:defRPr>
            </a:lvl7pPr>
            <a:lvl8pPr lvl="7" rtl="0">
              <a:buNone/>
              <a:defRPr sz="2400">
                <a:solidFill>
                  <a:schemeClr val="lt2"/>
                </a:solidFill>
              </a:defRPr>
            </a:lvl8pPr>
            <a:lvl9pPr lvl="8" rtl="0">
              <a:buNone/>
              <a:defRPr sz="24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file 2">
  <p:cSld name="Profile 2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/>
          <p:nvPr>
            <p:ph idx="2" type="pic"/>
          </p:nvPr>
        </p:nvSpPr>
        <p:spPr>
          <a:xfrm>
            <a:off x="11160125" y="0"/>
            <a:ext cx="5724600" cy="10285500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26"/>
          <p:cNvSpPr txBox="1"/>
          <p:nvPr>
            <p:ph idx="11" type="ftr"/>
          </p:nvPr>
        </p:nvSpPr>
        <p:spPr>
          <a:xfrm>
            <a:off x="746864" y="9616427"/>
            <a:ext cx="60879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6"/>
          <p:cNvSpPr txBox="1"/>
          <p:nvPr>
            <p:ph idx="12" type="sldNum"/>
          </p:nvPr>
        </p:nvSpPr>
        <p:spPr>
          <a:xfrm>
            <a:off x="746864" y="8877368"/>
            <a:ext cx="12192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9" name="Google Shape;159;p26"/>
          <p:cNvSpPr txBox="1"/>
          <p:nvPr>
            <p:ph type="title"/>
          </p:nvPr>
        </p:nvSpPr>
        <p:spPr>
          <a:xfrm>
            <a:off x="1403351" y="1398589"/>
            <a:ext cx="7740600" cy="11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26"/>
          <p:cNvSpPr txBox="1"/>
          <p:nvPr>
            <p:ph idx="1" type="body"/>
          </p:nvPr>
        </p:nvSpPr>
        <p:spPr>
          <a:xfrm>
            <a:off x="1403351" y="6155105"/>
            <a:ext cx="7221900" cy="24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161" name="Google Shape;161;p26"/>
          <p:cNvSpPr txBox="1"/>
          <p:nvPr>
            <p:ph idx="3" type="body"/>
          </p:nvPr>
        </p:nvSpPr>
        <p:spPr>
          <a:xfrm>
            <a:off x="1403351" y="4061732"/>
            <a:ext cx="7221900" cy="2024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None/>
              <a:defRPr sz="2800">
                <a:solidFill>
                  <a:schemeClr val="l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162" name="Google Shape;162;p26"/>
          <p:cNvSpPr txBox="1"/>
          <p:nvPr>
            <p:ph idx="4" type="body"/>
          </p:nvPr>
        </p:nvSpPr>
        <p:spPr>
          <a:xfrm>
            <a:off x="1403351" y="2257868"/>
            <a:ext cx="7740600" cy="8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None/>
              <a:defRPr sz="3600">
                <a:solidFill>
                  <a:srgbClr val="A1A1A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163" name="Google Shape;163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32" y="8403566"/>
            <a:ext cx="753035" cy="16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3 columns 2">
  <p:cSld name="1_3 columns 2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/>
          <p:nvPr>
            <p:ph idx="11" type="ftr"/>
          </p:nvPr>
        </p:nvSpPr>
        <p:spPr>
          <a:xfrm>
            <a:off x="10832768" y="9616427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27"/>
          <p:cNvSpPr txBox="1"/>
          <p:nvPr>
            <p:ph idx="12" type="sldNum"/>
          </p:nvPr>
        </p:nvSpPr>
        <p:spPr>
          <a:xfrm>
            <a:off x="14928520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7" name="Google Shape;167;p27"/>
          <p:cNvSpPr txBox="1"/>
          <p:nvPr>
            <p:ph idx="1" type="body"/>
          </p:nvPr>
        </p:nvSpPr>
        <p:spPr>
          <a:xfrm>
            <a:off x="9144000" y="1997250"/>
            <a:ext cx="6121500" cy="14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168" name="Google Shape;168;p27"/>
          <p:cNvSpPr txBox="1"/>
          <p:nvPr>
            <p:ph idx="2" type="body"/>
          </p:nvPr>
        </p:nvSpPr>
        <p:spPr>
          <a:xfrm>
            <a:off x="9144000" y="1338012"/>
            <a:ext cx="6121500" cy="5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169" name="Google Shape;169;p27"/>
          <p:cNvSpPr txBox="1"/>
          <p:nvPr>
            <p:ph idx="3" type="body"/>
          </p:nvPr>
        </p:nvSpPr>
        <p:spPr>
          <a:xfrm>
            <a:off x="9144000" y="4731438"/>
            <a:ext cx="6121500" cy="14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170" name="Google Shape;170;p27"/>
          <p:cNvSpPr txBox="1"/>
          <p:nvPr>
            <p:ph idx="4" type="body"/>
          </p:nvPr>
        </p:nvSpPr>
        <p:spPr>
          <a:xfrm>
            <a:off x="9144000" y="4072200"/>
            <a:ext cx="6121500" cy="58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171" name="Google Shape;171;p27"/>
          <p:cNvSpPr txBox="1"/>
          <p:nvPr>
            <p:ph idx="5" type="body"/>
          </p:nvPr>
        </p:nvSpPr>
        <p:spPr>
          <a:xfrm>
            <a:off x="9144000" y="7465625"/>
            <a:ext cx="6121500" cy="14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172" name="Google Shape;172;p27"/>
          <p:cNvSpPr txBox="1"/>
          <p:nvPr>
            <p:ph idx="6" type="body"/>
          </p:nvPr>
        </p:nvSpPr>
        <p:spPr>
          <a:xfrm>
            <a:off x="9144000" y="6806388"/>
            <a:ext cx="6121500" cy="58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173" name="Google Shape;173;p27"/>
          <p:cNvSpPr/>
          <p:nvPr/>
        </p:nvSpPr>
        <p:spPr>
          <a:xfrm>
            <a:off x="1" y="-1586"/>
            <a:ext cx="6510600" cy="102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7"/>
          <p:cNvSpPr txBox="1"/>
          <p:nvPr>
            <p:ph type="title"/>
          </p:nvPr>
        </p:nvSpPr>
        <p:spPr>
          <a:xfrm>
            <a:off x="588287" y="3633536"/>
            <a:ext cx="5334000" cy="30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175" name="Google Shape;175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417009" y="8403566"/>
            <a:ext cx="753035" cy="16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text 4">
  <p:cSld name="2_Title and text 4">
    <p:bg>
      <p:bgPr>
        <a:solidFill>
          <a:schemeClr val="accent3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/>
          <p:nvPr>
            <p:ph type="title"/>
          </p:nvPr>
        </p:nvSpPr>
        <p:spPr>
          <a:xfrm>
            <a:off x="3022601" y="3751867"/>
            <a:ext cx="4775100" cy="27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28"/>
          <p:cNvSpPr txBox="1"/>
          <p:nvPr>
            <p:ph idx="11" type="ftr"/>
          </p:nvPr>
        </p:nvSpPr>
        <p:spPr>
          <a:xfrm>
            <a:off x="11169650" y="9616425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EFABBD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28"/>
          <p:cNvSpPr txBox="1"/>
          <p:nvPr>
            <p:ph idx="12" type="sldNum"/>
          </p:nvPr>
        </p:nvSpPr>
        <p:spPr>
          <a:xfrm>
            <a:off x="15265400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0" name="Google Shape;180;p28"/>
          <p:cNvSpPr txBox="1"/>
          <p:nvPr>
            <p:ph idx="1" type="body"/>
          </p:nvPr>
        </p:nvSpPr>
        <p:spPr>
          <a:xfrm>
            <a:off x="8280402" y="1398588"/>
            <a:ext cx="6984900" cy="74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62280" lvl="0" marL="457200" rtl="0" algn="l">
              <a:lnSpc>
                <a:spcPct val="160000"/>
              </a:lnSpc>
              <a:spcBef>
                <a:spcPts val="1800"/>
              </a:spcBef>
              <a:spcAft>
                <a:spcPts val="0"/>
              </a:spcAft>
              <a:buSzPts val="3680"/>
              <a:buFont typeface="Rubik"/>
              <a:buChar char="•"/>
              <a:defRPr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ection break 2">
  <p:cSld name="2_Section break 2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/>
          <p:nvPr>
            <p:ph idx="2" type="pic"/>
          </p:nvPr>
        </p:nvSpPr>
        <p:spPr>
          <a:xfrm>
            <a:off x="0" y="0"/>
            <a:ext cx="18288000" cy="102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83" name="Google Shape;183;p29"/>
          <p:cNvSpPr txBox="1"/>
          <p:nvPr>
            <p:ph idx="1" type="body"/>
          </p:nvPr>
        </p:nvSpPr>
        <p:spPr>
          <a:xfrm rot="-5400000">
            <a:off x="12847412" y="1902120"/>
            <a:ext cx="4389000" cy="649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2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184" name="Google Shape;184;p29"/>
          <p:cNvSpPr txBox="1"/>
          <p:nvPr>
            <p:ph idx="3" type="body"/>
          </p:nvPr>
        </p:nvSpPr>
        <p:spPr>
          <a:xfrm rot="-5400000">
            <a:off x="13156980" y="1999006"/>
            <a:ext cx="3976200" cy="6285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2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185" name="Google Shape;185;p29"/>
          <p:cNvSpPr txBox="1"/>
          <p:nvPr>
            <p:ph type="title"/>
          </p:nvPr>
        </p:nvSpPr>
        <p:spPr>
          <a:xfrm>
            <a:off x="12002129" y="3632742"/>
            <a:ext cx="6285900" cy="30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4399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29"/>
          <p:cNvSpPr txBox="1"/>
          <p:nvPr>
            <p:ph idx="12" type="sldNum"/>
          </p:nvPr>
        </p:nvSpPr>
        <p:spPr>
          <a:xfrm>
            <a:off x="17113568" y="9498224"/>
            <a:ext cx="1097400" cy="787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buNone/>
              <a:defRPr sz="2400">
                <a:solidFill>
                  <a:schemeClr val="lt2"/>
                </a:solidFill>
              </a:defRPr>
            </a:lvl1pPr>
            <a:lvl2pPr lvl="1" rtl="0">
              <a:buNone/>
              <a:defRPr sz="2400">
                <a:solidFill>
                  <a:schemeClr val="lt2"/>
                </a:solidFill>
              </a:defRPr>
            </a:lvl2pPr>
            <a:lvl3pPr lvl="2" rtl="0">
              <a:buNone/>
              <a:defRPr sz="2400">
                <a:solidFill>
                  <a:schemeClr val="lt2"/>
                </a:solidFill>
              </a:defRPr>
            </a:lvl3pPr>
            <a:lvl4pPr lvl="3" rtl="0">
              <a:buNone/>
              <a:defRPr sz="2400">
                <a:solidFill>
                  <a:schemeClr val="lt2"/>
                </a:solidFill>
              </a:defRPr>
            </a:lvl4pPr>
            <a:lvl5pPr lvl="4" rtl="0">
              <a:buNone/>
              <a:defRPr sz="2400">
                <a:solidFill>
                  <a:schemeClr val="lt2"/>
                </a:solidFill>
              </a:defRPr>
            </a:lvl5pPr>
            <a:lvl6pPr lvl="5" rtl="0">
              <a:buNone/>
              <a:defRPr sz="2400">
                <a:solidFill>
                  <a:schemeClr val="lt2"/>
                </a:solidFill>
              </a:defRPr>
            </a:lvl6pPr>
            <a:lvl7pPr lvl="6" rtl="0">
              <a:buNone/>
              <a:defRPr sz="2400">
                <a:solidFill>
                  <a:schemeClr val="lt2"/>
                </a:solidFill>
              </a:defRPr>
            </a:lvl7pPr>
            <a:lvl8pPr lvl="7" rtl="0">
              <a:buNone/>
              <a:defRPr sz="2400">
                <a:solidFill>
                  <a:schemeClr val="lt2"/>
                </a:solidFill>
              </a:defRPr>
            </a:lvl8pPr>
            <a:lvl9pPr lvl="8" rtl="0">
              <a:buNone/>
              <a:defRPr sz="24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3 columns 2">
  <p:cSld name="2_3 columns 2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/>
          <p:nvPr>
            <p:ph idx="11" type="ftr"/>
          </p:nvPr>
        </p:nvSpPr>
        <p:spPr>
          <a:xfrm>
            <a:off x="10832768" y="9616427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30"/>
          <p:cNvSpPr txBox="1"/>
          <p:nvPr>
            <p:ph idx="12" type="sldNum"/>
          </p:nvPr>
        </p:nvSpPr>
        <p:spPr>
          <a:xfrm>
            <a:off x="14928520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0" name="Google Shape;190;p30"/>
          <p:cNvSpPr txBox="1"/>
          <p:nvPr>
            <p:ph idx="1" type="body"/>
          </p:nvPr>
        </p:nvSpPr>
        <p:spPr>
          <a:xfrm>
            <a:off x="9144000" y="1997250"/>
            <a:ext cx="6121500" cy="14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191" name="Google Shape;191;p30"/>
          <p:cNvSpPr txBox="1"/>
          <p:nvPr>
            <p:ph idx="2" type="body"/>
          </p:nvPr>
        </p:nvSpPr>
        <p:spPr>
          <a:xfrm>
            <a:off x="9144000" y="1338012"/>
            <a:ext cx="6121500" cy="5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192" name="Google Shape;192;p30"/>
          <p:cNvSpPr txBox="1"/>
          <p:nvPr>
            <p:ph idx="3" type="body"/>
          </p:nvPr>
        </p:nvSpPr>
        <p:spPr>
          <a:xfrm>
            <a:off x="9144000" y="4731438"/>
            <a:ext cx="6121500" cy="14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193" name="Google Shape;193;p30"/>
          <p:cNvSpPr txBox="1"/>
          <p:nvPr>
            <p:ph idx="4" type="body"/>
          </p:nvPr>
        </p:nvSpPr>
        <p:spPr>
          <a:xfrm>
            <a:off x="9144000" y="4072200"/>
            <a:ext cx="6121500" cy="58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194" name="Google Shape;194;p30"/>
          <p:cNvSpPr txBox="1"/>
          <p:nvPr>
            <p:ph idx="5" type="body"/>
          </p:nvPr>
        </p:nvSpPr>
        <p:spPr>
          <a:xfrm>
            <a:off x="9144000" y="7465625"/>
            <a:ext cx="6121500" cy="14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195" name="Google Shape;195;p30"/>
          <p:cNvSpPr txBox="1"/>
          <p:nvPr>
            <p:ph idx="6" type="body"/>
          </p:nvPr>
        </p:nvSpPr>
        <p:spPr>
          <a:xfrm>
            <a:off x="9144000" y="6806388"/>
            <a:ext cx="6121500" cy="58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196" name="Google Shape;196;p30"/>
          <p:cNvSpPr/>
          <p:nvPr/>
        </p:nvSpPr>
        <p:spPr>
          <a:xfrm>
            <a:off x="1" y="-1586"/>
            <a:ext cx="6510600" cy="102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0"/>
          <p:cNvSpPr txBox="1"/>
          <p:nvPr>
            <p:ph type="title"/>
          </p:nvPr>
        </p:nvSpPr>
        <p:spPr>
          <a:xfrm>
            <a:off x="588287" y="3633536"/>
            <a:ext cx="5334000" cy="30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198" name="Google Shape;198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417009" y="8403566"/>
            <a:ext cx="753035" cy="16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text 4">
  <p:cSld name="3_Title and text 4">
    <p:bg>
      <p:bgPr>
        <a:solidFill>
          <a:schemeClr val="accent3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/>
          <p:nvPr>
            <p:ph type="title"/>
          </p:nvPr>
        </p:nvSpPr>
        <p:spPr>
          <a:xfrm>
            <a:off x="3022601" y="3751867"/>
            <a:ext cx="4775100" cy="27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31"/>
          <p:cNvSpPr txBox="1"/>
          <p:nvPr>
            <p:ph idx="11" type="ftr"/>
          </p:nvPr>
        </p:nvSpPr>
        <p:spPr>
          <a:xfrm>
            <a:off x="11169650" y="9616425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EFABBD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31"/>
          <p:cNvSpPr txBox="1"/>
          <p:nvPr>
            <p:ph idx="12" type="sldNum"/>
          </p:nvPr>
        </p:nvSpPr>
        <p:spPr>
          <a:xfrm>
            <a:off x="15265400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EFAB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3" name="Google Shape;203;p31"/>
          <p:cNvSpPr txBox="1"/>
          <p:nvPr>
            <p:ph idx="1" type="body"/>
          </p:nvPr>
        </p:nvSpPr>
        <p:spPr>
          <a:xfrm>
            <a:off x="8280402" y="1398588"/>
            <a:ext cx="6984900" cy="74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62280" lvl="0" marL="457200" rtl="0" algn="l">
              <a:lnSpc>
                <a:spcPct val="160000"/>
              </a:lnSpc>
              <a:spcBef>
                <a:spcPts val="1800"/>
              </a:spcBef>
              <a:spcAft>
                <a:spcPts val="0"/>
              </a:spcAft>
              <a:buSzPts val="3680"/>
              <a:buFont typeface="Rubik"/>
              <a:buChar char="•"/>
              <a:defRPr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623400" y="889912"/>
            <a:ext cx="17041200" cy="11451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623400" y="2304591"/>
            <a:ext cx="17041200" cy="6831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16944916" y="9324983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Profile 1">
  <p:cSld name="2_Profile 1">
    <p:bg>
      <p:bgPr>
        <a:solidFill>
          <a:schemeClr val="accent1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/>
          <p:nvPr>
            <p:ph idx="11" type="ftr"/>
          </p:nvPr>
        </p:nvSpPr>
        <p:spPr>
          <a:xfrm>
            <a:off x="10779686" y="9616427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AFBFDD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32"/>
          <p:cNvSpPr txBox="1"/>
          <p:nvPr>
            <p:ph idx="12" type="sldNum"/>
          </p:nvPr>
        </p:nvSpPr>
        <p:spPr>
          <a:xfrm>
            <a:off x="14875436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7" name="Google Shape;207;p32"/>
          <p:cNvSpPr/>
          <p:nvPr>
            <p:ph idx="2" type="pic"/>
          </p:nvPr>
        </p:nvSpPr>
        <p:spPr>
          <a:xfrm>
            <a:off x="1403351" y="0"/>
            <a:ext cx="5724600" cy="10285500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32"/>
          <p:cNvSpPr txBox="1"/>
          <p:nvPr>
            <p:ph type="title"/>
          </p:nvPr>
        </p:nvSpPr>
        <p:spPr>
          <a:xfrm>
            <a:off x="9144001" y="2292006"/>
            <a:ext cx="7740600" cy="11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32"/>
          <p:cNvSpPr txBox="1"/>
          <p:nvPr>
            <p:ph idx="1" type="body"/>
          </p:nvPr>
        </p:nvSpPr>
        <p:spPr>
          <a:xfrm>
            <a:off x="9144001" y="4435581"/>
            <a:ext cx="7221900" cy="24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210" name="Google Shape;210;p32"/>
          <p:cNvSpPr txBox="1"/>
          <p:nvPr>
            <p:ph idx="3" type="body"/>
          </p:nvPr>
        </p:nvSpPr>
        <p:spPr>
          <a:xfrm>
            <a:off x="9144001" y="3311950"/>
            <a:ext cx="77406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cxnSp>
        <p:nvCxnSpPr>
          <p:cNvPr id="211" name="Google Shape;211;p32"/>
          <p:cNvCxnSpPr/>
          <p:nvPr/>
        </p:nvCxnSpPr>
        <p:spPr>
          <a:xfrm flipH="1" rot="10800000">
            <a:off x="9225283" y="4163623"/>
            <a:ext cx="9062700" cy="3900"/>
          </a:xfrm>
          <a:prstGeom prst="straightConnector1">
            <a:avLst/>
          </a:prstGeom>
          <a:noFill/>
          <a:ln cap="flat" cmpd="sng" w="9525">
            <a:solidFill>
              <a:srgbClr val="C0C0C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2" name="Google Shape;212;p32"/>
          <p:cNvSpPr txBox="1"/>
          <p:nvPr>
            <p:ph idx="4" type="body"/>
          </p:nvPr>
        </p:nvSpPr>
        <p:spPr>
          <a:xfrm>
            <a:off x="9144001" y="7086601"/>
            <a:ext cx="7221900" cy="18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432943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3218"/>
              <a:buFont typeface="Rubik"/>
              <a:buChar char="•"/>
              <a:defRPr sz="1399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213" name="Google Shape;213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417009" y="8403566"/>
            <a:ext cx="753035" cy="16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quare image and text">
  <p:cSld name="1_Square image and text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3"/>
          <p:cNvSpPr/>
          <p:nvPr/>
        </p:nvSpPr>
        <p:spPr>
          <a:xfrm>
            <a:off x="1" y="-1586"/>
            <a:ext cx="6510600" cy="10286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3"/>
          <p:cNvSpPr txBox="1"/>
          <p:nvPr>
            <p:ph idx="11" type="ftr"/>
          </p:nvPr>
        </p:nvSpPr>
        <p:spPr>
          <a:xfrm>
            <a:off x="10784642" y="9616427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33"/>
          <p:cNvSpPr txBox="1"/>
          <p:nvPr>
            <p:ph idx="12" type="sldNum"/>
          </p:nvPr>
        </p:nvSpPr>
        <p:spPr>
          <a:xfrm>
            <a:off x="14880394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8" name="Google Shape;218;p33"/>
          <p:cNvSpPr/>
          <p:nvPr>
            <p:ph idx="2" type="pic"/>
          </p:nvPr>
        </p:nvSpPr>
        <p:spPr>
          <a:xfrm>
            <a:off x="3022601" y="2550708"/>
            <a:ext cx="5184900" cy="5184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19" name="Google Shape;219;p33"/>
          <p:cNvSpPr txBox="1"/>
          <p:nvPr>
            <p:ph type="title"/>
          </p:nvPr>
        </p:nvSpPr>
        <p:spPr>
          <a:xfrm>
            <a:off x="9144000" y="2393352"/>
            <a:ext cx="6121500" cy="191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33"/>
          <p:cNvSpPr txBox="1"/>
          <p:nvPr>
            <p:ph idx="1" type="body"/>
          </p:nvPr>
        </p:nvSpPr>
        <p:spPr>
          <a:xfrm>
            <a:off x="9144000" y="6184590"/>
            <a:ext cx="6121500" cy="155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46228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3680"/>
              <a:buFont typeface="Rubik"/>
              <a:buChar char="•"/>
              <a:defRPr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221" name="Google Shape;221;p33"/>
          <p:cNvSpPr txBox="1"/>
          <p:nvPr>
            <p:ph idx="3" type="body"/>
          </p:nvPr>
        </p:nvSpPr>
        <p:spPr>
          <a:xfrm>
            <a:off x="9144000" y="4404471"/>
            <a:ext cx="6121500" cy="15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6228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3680"/>
              <a:buFont typeface="Rubik"/>
              <a:buChar char="•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222" name="Google Shape;222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417009" y="8403566"/>
            <a:ext cx="753035" cy="16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Profile 1">
  <p:cSld name="3_Profile 1">
    <p:bg>
      <p:bgPr>
        <a:solidFill>
          <a:schemeClr val="accent1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"/>
          <p:cNvSpPr txBox="1"/>
          <p:nvPr>
            <p:ph idx="11" type="ftr"/>
          </p:nvPr>
        </p:nvSpPr>
        <p:spPr>
          <a:xfrm>
            <a:off x="10779686" y="9616427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AFBFDD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34"/>
          <p:cNvSpPr txBox="1"/>
          <p:nvPr>
            <p:ph idx="12" type="sldNum"/>
          </p:nvPr>
        </p:nvSpPr>
        <p:spPr>
          <a:xfrm>
            <a:off x="14875436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6" name="Google Shape;226;p34"/>
          <p:cNvSpPr/>
          <p:nvPr>
            <p:ph idx="2" type="pic"/>
          </p:nvPr>
        </p:nvSpPr>
        <p:spPr>
          <a:xfrm>
            <a:off x="1403351" y="0"/>
            <a:ext cx="5724600" cy="10285500"/>
          </a:xfrm>
          <a:prstGeom prst="rect">
            <a:avLst/>
          </a:prstGeom>
          <a:noFill/>
          <a:ln>
            <a:noFill/>
          </a:ln>
        </p:spPr>
      </p:sp>
      <p:sp>
        <p:nvSpPr>
          <p:cNvPr id="227" name="Google Shape;227;p34"/>
          <p:cNvSpPr txBox="1"/>
          <p:nvPr>
            <p:ph type="title"/>
          </p:nvPr>
        </p:nvSpPr>
        <p:spPr>
          <a:xfrm>
            <a:off x="9144001" y="2292006"/>
            <a:ext cx="7740600" cy="11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34"/>
          <p:cNvSpPr txBox="1"/>
          <p:nvPr>
            <p:ph idx="1" type="body"/>
          </p:nvPr>
        </p:nvSpPr>
        <p:spPr>
          <a:xfrm>
            <a:off x="9144001" y="4435581"/>
            <a:ext cx="7221900" cy="24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229" name="Google Shape;229;p34"/>
          <p:cNvSpPr txBox="1"/>
          <p:nvPr>
            <p:ph idx="3" type="body"/>
          </p:nvPr>
        </p:nvSpPr>
        <p:spPr>
          <a:xfrm>
            <a:off x="9144001" y="3311950"/>
            <a:ext cx="77406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cxnSp>
        <p:nvCxnSpPr>
          <p:cNvPr id="230" name="Google Shape;230;p34"/>
          <p:cNvCxnSpPr/>
          <p:nvPr/>
        </p:nvCxnSpPr>
        <p:spPr>
          <a:xfrm flipH="1" rot="10800000">
            <a:off x="9225283" y="4163623"/>
            <a:ext cx="9062700" cy="3900"/>
          </a:xfrm>
          <a:prstGeom prst="straightConnector1">
            <a:avLst/>
          </a:prstGeom>
          <a:noFill/>
          <a:ln cap="flat" cmpd="sng" w="9525">
            <a:solidFill>
              <a:srgbClr val="C0C0C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1" name="Google Shape;231;p34"/>
          <p:cNvSpPr txBox="1"/>
          <p:nvPr>
            <p:ph idx="4" type="body"/>
          </p:nvPr>
        </p:nvSpPr>
        <p:spPr>
          <a:xfrm>
            <a:off x="9144001" y="7086601"/>
            <a:ext cx="7221900" cy="18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432943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3218"/>
              <a:buFont typeface="Rubik"/>
              <a:buChar char="•"/>
              <a:defRPr sz="1399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232" name="Google Shape;232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417009" y="8403566"/>
            <a:ext cx="753035" cy="16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Profile 1">
  <p:cSld name="5_Profile 1">
    <p:bg>
      <p:bgPr>
        <a:solidFill>
          <a:schemeClr val="accent1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5"/>
          <p:cNvSpPr txBox="1"/>
          <p:nvPr>
            <p:ph idx="11" type="ftr"/>
          </p:nvPr>
        </p:nvSpPr>
        <p:spPr>
          <a:xfrm>
            <a:off x="10779686" y="9616427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AFBFDD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35"/>
          <p:cNvSpPr txBox="1"/>
          <p:nvPr>
            <p:ph idx="12" type="sldNum"/>
          </p:nvPr>
        </p:nvSpPr>
        <p:spPr>
          <a:xfrm>
            <a:off x="14875436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6" name="Google Shape;236;p35"/>
          <p:cNvSpPr/>
          <p:nvPr>
            <p:ph idx="2" type="pic"/>
          </p:nvPr>
        </p:nvSpPr>
        <p:spPr>
          <a:xfrm>
            <a:off x="1403351" y="0"/>
            <a:ext cx="5724600" cy="10285500"/>
          </a:xfrm>
          <a:prstGeom prst="rect">
            <a:avLst/>
          </a:prstGeom>
          <a:noFill/>
          <a:ln>
            <a:noFill/>
          </a:ln>
        </p:spPr>
      </p:sp>
      <p:sp>
        <p:nvSpPr>
          <p:cNvPr id="237" name="Google Shape;237;p35"/>
          <p:cNvSpPr txBox="1"/>
          <p:nvPr>
            <p:ph type="title"/>
          </p:nvPr>
        </p:nvSpPr>
        <p:spPr>
          <a:xfrm>
            <a:off x="9144001" y="2292006"/>
            <a:ext cx="7740600" cy="11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35"/>
          <p:cNvSpPr txBox="1"/>
          <p:nvPr>
            <p:ph idx="1" type="body"/>
          </p:nvPr>
        </p:nvSpPr>
        <p:spPr>
          <a:xfrm>
            <a:off x="9144001" y="4435581"/>
            <a:ext cx="7221900" cy="24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239" name="Google Shape;239;p35"/>
          <p:cNvSpPr txBox="1"/>
          <p:nvPr>
            <p:ph idx="3" type="body"/>
          </p:nvPr>
        </p:nvSpPr>
        <p:spPr>
          <a:xfrm>
            <a:off x="9144001" y="3311950"/>
            <a:ext cx="77406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cxnSp>
        <p:nvCxnSpPr>
          <p:cNvPr id="240" name="Google Shape;240;p35"/>
          <p:cNvCxnSpPr/>
          <p:nvPr/>
        </p:nvCxnSpPr>
        <p:spPr>
          <a:xfrm flipH="1" rot="10800000">
            <a:off x="9225283" y="4163623"/>
            <a:ext cx="9062700" cy="3900"/>
          </a:xfrm>
          <a:prstGeom prst="straightConnector1">
            <a:avLst/>
          </a:prstGeom>
          <a:noFill/>
          <a:ln cap="flat" cmpd="sng" w="9525">
            <a:solidFill>
              <a:srgbClr val="C0C0C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1" name="Google Shape;241;p35"/>
          <p:cNvSpPr txBox="1"/>
          <p:nvPr>
            <p:ph idx="4" type="body"/>
          </p:nvPr>
        </p:nvSpPr>
        <p:spPr>
          <a:xfrm>
            <a:off x="9144001" y="7086601"/>
            <a:ext cx="7221900" cy="18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432943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3218"/>
              <a:buFont typeface="Rubik"/>
              <a:buChar char="•"/>
              <a:defRPr sz="1399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242" name="Google Shape;242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417009" y="8403566"/>
            <a:ext cx="753035" cy="16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ight image and 2 columns">
  <p:cSld name="2_Right image and 2 columns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/>
          <p:nvPr>
            <p:ph idx="2" type="pic"/>
          </p:nvPr>
        </p:nvSpPr>
        <p:spPr>
          <a:xfrm>
            <a:off x="13056578" y="-793"/>
            <a:ext cx="5231400" cy="102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45" name="Google Shape;245;p36"/>
          <p:cNvSpPr txBox="1"/>
          <p:nvPr>
            <p:ph type="title"/>
          </p:nvPr>
        </p:nvSpPr>
        <p:spPr>
          <a:xfrm>
            <a:off x="1403351" y="3633536"/>
            <a:ext cx="4525200" cy="30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36"/>
          <p:cNvSpPr/>
          <p:nvPr/>
        </p:nvSpPr>
        <p:spPr>
          <a:xfrm>
            <a:off x="6545944" y="-1586"/>
            <a:ext cx="6510600" cy="102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6"/>
          <p:cNvSpPr txBox="1"/>
          <p:nvPr>
            <p:ph idx="1" type="body"/>
          </p:nvPr>
        </p:nvSpPr>
        <p:spPr>
          <a:xfrm>
            <a:off x="7456075" y="2929223"/>
            <a:ext cx="4690500" cy="21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248" name="Google Shape;248;p36"/>
          <p:cNvSpPr txBox="1"/>
          <p:nvPr>
            <p:ph idx="3" type="body"/>
          </p:nvPr>
        </p:nvSpPr>
        <p:spPr>
          <a:xfrm>
            <a:off x="7456075" y="2206171"/>
            <a:ext cx="4690500" cy="6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249" name="Google Shape;249;p36"/>
          <p:cNvSpPr txBox="1"/>
          <p:nvPr>
            <p:ph idx="11" type="ftr"/>
          </p:nvPr>
        </p:nvSpPr>
        <p:spPr>
          <a:xfrm>
            <a:off x="762907" y="9616427"/>
            <a:ext cx="60879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36"/>
          <p:cNvSpPr txBox="1"/>
          <p:nvPr>
            <p:ph idx="12" type="sldNum"/>
          </p:nvPr>
        </p:nvSpPr>
        <p:spPr>
          <a:xfrm>
            <a:off x="762905" y="8877368"/>
            <a:ext cx="12192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1" name="Google Shape;251;p36"/>
          <p:cNvSpPr txBox="1"/>
          <p:nvPr>
            <p:ph idx="4" type="body"/>
          </p:nvPr>
        </p:nvSpPr>
        <p:spPr>
          <a:xfrm>
            <a:off x="7456075" y="6212854"/>
            <a:ext cx="4690500" cy="21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252" name="Google Shape;252;p36"/>
          <p:cNvSpPr txBox="1"/>
          <p:nvPr>
            <p:ph idx="5" type="body"/>
          </p:nvPr>
        </p:nvSpPr>
        <p:spPr>
          <a:xfrm>
            <a:off x="7456075" y="5489800"/>
            <a:ext cx="4690500" cy="6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253" name="Google Shape;253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32" y="8403566"/>
            <a:ext cx="753035" cy="16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images and text 2">
  <p:cSld name="2 images and text 2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7"/>
          <p:cNvSpPr/>
          <p:nvPr>
            <p:ph idx="2" type="pic"/>
          </p:nvPr>
        </p:nvSpPr>
        <p:spPr>
          <a:xfrm>
            <a:off x="0" y="0"/>
            <a:ext cx="9144000" cy="10285500"/>
          </a:xfrm>
          <a:prstGeom prst="rect">
            <a:avLst/>
          </a:prstGeom>
          <a:noFill/>
          <a:ln>
            <a:noFill/>
          </a:ln>
        </p:spPr>
      </p:sp>
      <p:sp>
        <p:nvSpPr>
          <p:cNvPr id="256" name="Google Shape;256;p37"/>
          <p:cNvSpPr/>
          <p:nvPr>
            <p:ph idx="3" type="pic"/>
          </p:nvPr>
        </p:nvSpPr>
        <p:spPr>
          <a:xfrm>
            <a:off x="9144000" y="-1"/>
            <a:ext cx="9144000" cy="10285500"/>
          </a:xfrm>
          <a:prstGeom prst="rect">
            <a:avLst/>
          </a:prstGeom>
          <a:noFill/>
          <a:ln>
            <a:noFill/>
          </a:ln>
        </p:spPr>
      </p:sp>
      <p:sp>
        <p:nvSpPr>
          <p:cNvPr id="257" name="Google Shape;257;p37"/>
          <p:cNvSpPr txBox="1"/>
          <p:nvPr>
            <p:ph idx="1" type="body"/>
          </p:nvPr>
        </p:nvSpPr>
        <p:spPr>
          <a:xfrm>
            <a:off x="6200775" y="1398588"/>
            <a:ext cx="5886300" cy="748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258" name="Google Shape;258;p37"/>
          <p:cNvSpPr txBox="1"/>
          <p:nvPr>
            <p:ph type="title"/>
          </p:nvPr>
        </p:nvSpPr>
        <p:spPr>
          <a:xfrm>
            <a:off x="7127875" y="2209799"/>
            <a:ext cx="4032300" cy="28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37"/>
          <p:cNvSpPr txBox="1"/>
          <p:nvPr>
            <p:ph idx="4" type="body"/>
          </p:nvPr>
        </p:nvSpPr>
        <p:spPr>
          <a:xfrm>
            <a:off x="7146925" y="5360987"/>
            <a:ext cx="4032300" cy="28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rgbClr val="F7D4DE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260" name="Google Shape;260;p37"/>
          <p:cNvSpPr txBox="1"/>
          <p:nvPr>
            <p:ph idx="12" type="sldNum"/>
          </p:nvPr>
        </p:nvSpPr>
        <p:spPr>
          <a:xfrm>
            <a:off x="17113569" y="9498224"/>
            <a:ext cx="10974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break 2">
  <p:cSld name="Section break 2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8"/>
          <p:cNvSpPr/>
          <p:nvPr>
            <p:ph idx="2" type="pic"/>
          </p:nvPr>
        </p:nvSpPr>
        <p:spPr>
          <a:xfrm>
            <a:off x="0" y="0"/>
            <a:ext cx="18288000" cy="102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63" name="Google Shape;263;p38"/>
          <p:cNvSpPr txBox="1"/>
          <p:nvPr>
            <p:ph idx="1" type="body"/>
          </p:nvPr>
        </p:nvSpPr>
        <p:spPr>
          <a:xfrm rot="-5400000">
            <a:off x="12847412" y="1902120"/>
            <a:ext cx="4389000" cy="649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2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264" name="Google Shape;264;p38"/>
          <p:cNvSpPr txBox="1"/>
          <p:nvPr>
            <p:ph idx="3" type="body"/>
          </p:nvPr>
        </p:nvSpPr>
        <p:spPr>
          <a:xfrm rot="-5400000">
            <a:off x="13156980" y="1999006"/>
            <a:ext cx="3976200" cy="6285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2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265" name="Google Shape;265;p38"/>
          <p:cNvSpPr txBox="1"/>
          <p:nvPr>
            <p:ph type="title"/>
          </p:nvPr>
        </p:nvSpPr>
        <p:spPr>
          <a:xfrm>
            <a:off x="12002129" y="3632742"/>
            <a:ext cx="6285900" cy="30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4399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38"/>
          <p:cNvSpPr txBox="1"/>
          <p:nvPr>
            <p:ph idx="12" type="sldNum"/>
          </p:nvPr>
        </p:nvSpPr>
        <p:spPr>
          <a:xfrm>
            <a:off x="17113568" y="9498224"/>
            <a:ext cx="1097400" cy="787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buNone/>
              <a:defRPr sz="2400">
                <a:solidFill>
                  <a:schemeClr val="lt2"/>
                </a:solidFill>
              </a:defRPr>
            </a:lvl1pPr>
            <a:lvl2pPr lvl="1" rtl="0">
              <a:buNone/>
              <a:defRPr sz="2400">
                <a:solidFill>
                  <a:schemeClr val="lt2"/>
                </a:solidFill>
              </a:defRPr>
            </a:lvl2pPr>
            <a:lvl3pPr lvl="2" rtl="0">
              <a:buNone/>
              <a:defRPr sz="2400">
                <a:solidFill>
                  <a:schemeClr val="lt2"/>
                </a:solidFill>
              </a:defRPr>
            </a:lvl3pPr>
            <a:lvl4pPr lvl="3" rtl="0">
              <a:buNone/>
              <a:defRPr sz="2400">
                <a:solidFill>
                  <a:schemeClr val="lt2"/>
                </a:solidFill>
              </a:defRPr>
            </a:lvl4pPr>
            <a:lvl5pPr lvl="4" rtl="0">
              <a:buNone/>
              <a:defRPr sz="2400">
                <a:solidFill>
                  <a:schemeClr val="lt2"/>
                </a:solidFill>
              </a:defRPr>
            </a:lvl5pPr>
            <a:lvl6pPr lvl="5" rtl="0">
              <a:buNone/>
              <a:defRPr sz="2400">
                <a:solidFill>
                  <a:schemeClr val="lt2"/>
                </a:solidFill>
              </a:defRPr>
            </a:lvl6pPr>
            <a:lvl7pPr lvl="6" rtl="0">
              <a:buNone/>
              <a:defRPr sz="2400">
                <a:solidFill>
                  <a:schemeClr val="lt2"/>
                </a:solidFill>
              </a:defRPr>
            </a:lvl7pPr>
            <a:lvl8pPr lvl="7" rtl="0">
              <a:buNone/>
              <a:defRPr sz="2400">
                <a:solidFill>
                  <a:schemeClr val="lt2"/>
                </a:solidFill>
              </a:defRPr>
            </a:lvl8pPr>
            <a:lvl9pPr lvl="8" rtl="0">
              <a:buNone/>
              <a:defRPr sz="24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2 images and text 2">
  <p:cSld name="1_2 images and text 2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9"/>
          <p:cNvSpPr/>
          <p:nvPr>
            <p:ph idx="2" type="pic"/>
          </p:nvPr>
        </p:nvSpPr>
        <p:spPr>
          <a:xfrm>
            <a:off x="0" y="1"/>
            <a:ext cx="9144000" cy="10285500"/>
          </a:xfrm>
          <a:prstGeom prst="rect">
            <a:avLst/>
          </a:prstGeom>
          <a:noFill/>
          <a:ln>
            <a:noFill/>
          </a:ln>
        </p:spPr>
      </p:sp>
      <p:sp>
        <p:nvSpPr>
          <p:cNvPr id="269" name="Google Shape;269;p39"/>
          <p:cNvSpPr/>
          <p:nvPr>
            <p:ph idx="3" type="pic"/>
          </p:nvPr>
        </p:nvSpPr>
        <p:spPr>
          <a:xfrm>
            <a:off x="9144000" y="-1"/>
            <a:ext cx="9144000" cy="10285500"/>
          </a:xfrm>
          <a:prstGeom prst="rect">
            <a:avLst/>
          </a:prstGeom>
          <a:noFill/>
          <a:ln>
            <a:noFill/>
          </a:ln>
        </p:spPr>
      </p:sp>
      <p:sp>
        <p:nvSpPr>
          <p:cNvPr id="270" name="Google Shape;270;p39"/>
          <p:cNvSpPr txBox="1"/>
          <p:nvPr>
            <p:ph idx="1" type="body"/>
          </p:nvPr>
        </p:nvSpPr>
        <p:spPr>
          <a:xfrm>
            <a:off x="6200775" y="1398588"/>
            <a:ext cx="5886300" cy="748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271" name="Google Shape;271;p39"/>
          <p:cNvSpPr txBox="1"/>
          <p:nvPr>
            <p:ph type="title"/>
          </p:nvPr>
        </p:nvSpPr>
        <p:spPr>
          <a:xfrm>
            <a:off x="7127876" y="2209800"/>
            <a:ext cx="4032300" cy="28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39"/>
          <p:cNvSpPr txBox="1"/>
          <p:nvPr>
            <p:ph idx="4" type="body"/>
          </p:nvPr>
        </p:nvSpPr>
        <p:spPr>
          <a:xfrm>
            <a:off x="7146926" y="5360987"/>
            <a:ext cx="4032300" cy="28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rgbClr val="F7D4DE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273" name="Google Shape;273;p39"/>
          <p:cNvSpPr txBox="1"/>
          <p:nvPr>
            <p:ph idx="12" type="sldNum"/>
          </p:nvPr>
        </p:nvSpPr>
        <p:spPr>
          <a:xfrm>
            <a:off x="17113568" y="9498224"/>
            <a:ext cx="1097400" cy="787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buNone/>
              <a:defRPr sz="24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buNone/>
              <a:defRPr sz="24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buNone/>
              <a:defRPr sz="24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buNone/>
              <a:defRPr sz="24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buNone/>
              <a:defRPr sz="24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buNone/>
              <a:defRPr sz="24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buNone/>
              <a:defRPr sz="24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buNone/>
              <a:defRPr sz="24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buNone/>
              <a:defRPr sz="24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break 1">
  <p:cSld name="Section break 1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/>
          <p:nvPr>
            <p:ph idx="2" type="pic"/>
          </p:nvPr>
        </p:nvSpPr>
        <p:spPr>
          <a:xfrm>
            <a:off x="0" y="0"/>
            <a:ext cx="18288000" cy="102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76" name="Google Shape;276;p40"/>
          <p:cNvSpPr txBox="1"/>
          <p:nvPr>
            <p:ph idx="1" type="body"/>
          </p:nvPr>
        </p:nvSpPr>
        <p:spPr>
          <a:xfrm rot="-5400000">
            <a:off x="1051650" y="1895821"/>
            <a:ext cx="4389000" cy="649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7" name="Google Shape;277;p40"/>
          <p:cNvSpPr txBox="1"/>
          <p:nvPr>
            <p:ph idx="3" type="body"/>
          </p:nvPr>
        </p:nvSpPr>
        <p:spPr>
          <a:xfrm rot="-5400000">
            <a:off x="1154850" y="1999005"/>
            <a:ext cx="3976200" cy="6285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8" name="Google Shape;278;p40"/>
          <p:cNvSpPr txBox="1"/>
          <p:nvPr>
            <p:ph type="title"/>
          </p:nvPr>
        </p:nvSpPr>
        <p:spPr>
          <a:xfrm>
            <a:off x="0" y="3632741"/>
            <a:ext cx="6285900" cy="30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 Slab"/>
              <a:buNone/>
              <a:defRPr sz="44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40"/>
          <p:cNvSpPr txBox="1"/>
          <p:nvPr>
            <p:ph idx="12" type="sldNum"/>
          </p:nvPr>
        </p:nvSpPr>
        <p:spPr>
          <a:xfrm>
            <a:off x="17113569" y="9498224"/>
            <a:ext cx="10974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quare image and text">
  <p:cSld name="Square image and text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"/>
          <p:cNvSpPr/>
          <p:nvPr/>
        </p:nvSpPr>
        <p:spPr>
          <a:xfrm>
            <a:off x="0" y="-1588"/>
            <a:ext cx="6510600" cy="10286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41"/>
          <p:cNvSpPr txBox="1"/>
          <p:nvPr>
            <p:ph idx="11" type="ftr"/>
          </p:nvPr>
        </p:nvSpPr>
        <p:spPr>
          <a:xfrm>
            <a:off x="10784642" y="9616425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41"/>
          <p:cNvSpPr txBox="1"/>
          <p:nvPr>
            <p:ph idx="12" type="sldNum"/>
          </p:nvPr>
        </p:nvSpPr>
        <p:spPr>
          <a:xfrm>
            <a:off x="14880392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4" name="Google Shape;284;p41"/>
          <p:cNvSpPr/>
          <p:nvPr>
            <p:ph idx="2" type="pic"/>
          </p:nvPr>
        </p:nvSpPr>
        <p:spPr>
          <a:xfrm>
            <a:off x="3022600" y="2550707"/>
            <a:ext cx="5184900" cy="5184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85" name="Google Shape;285;p41"/>
          <p:cNvSpPr txBox="1"/>
          <p:nvPr>
            <p:ph type="title"/>
          </p:nvPr>
        </p:nvSpPr>
        <p:spPr>
          <a:xfrm>
            <a:off x="9144000" y="2393352"/>
            <a:ext cx="6121500" cy="191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lab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41"/>
          <p:cNvSpPr txBox="1"/>
          <p:nvPr>
            <p:ph idx="1" type="body"/>
          </p:nvPr>
        </p:nvSpPr>
        <p:spPr>
          <a:xfrm>
            <a:off x="9144000" y="6184589"/>
            <a:ext cx="6121500" cy="155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46228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80"/>
              <a:buFont typeface="Rubik"/>
              <a:buChar char="•"/>
              <a:defRPr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7" name="Google Shape;287;p41"/>
          <p:cNvSpPr txBox="1"/>
          <p:nvPr>
            <p:ph idx="3" type="body"/>
          </p:nvPr>
        </p:nvSpPr>
        <p:spPr>
          <a:xfrm>
            <a:off x="9144000" y="4404471"/>
            <a:ext cx="6121500" cy="15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6228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80"/>
              <a:buFont typeface="Rubik"/>
              <a:buChar char="•"/>
              <a:defRPr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288" name="Google Shape;288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417008" y="8403565"/>
            <a:ext cx="753035" cy="16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623400" y="889912"/>
            <a:ext cx="17041200" cy="11451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623400" y="2304591"/>
            <a:ext cx="7999800" cy="6831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9664800" y="2304591"/>
            <a:ext cx="7999800" cy="6831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16944916" y="9324983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images">
  <p:cSld name="3 images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2"/>
          <p:cNvSpPr txBox="1"/>
          <p:nvPr>
            <p:ph idx="11" type="ftr"/>
          </p:nvPr>
        </p:nvSpPr>
        <p:spPr>
          <a:xfrm>
            <a:off x="10832768" y="9616425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42"/>
          <p:cNvSpPr txBox="1"/>
          <p:nvPr>
            <p:ph idx="12" type="sldNum"/>
          </p:nvPr>
        </p:nvSpPr>
        <p:spPr>
          <a:xfrm>
            <a:off x="14928519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2" name="Google Shape;292;p42"/>
          <p:cNvSpPr txBox="1"/>
          <p:nvPr>
            <p:ph type="title"/>
          </p:nvPr>
        </p:nvSpPr>
        <p:spPr>
          <a:xfrm>
            <a:off x="3022600" y="1250122"/>
            <a:ext cx="12242700" cy="10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42"/>
          <p:cNvSpPr/>
          <p:nvPr>
            <p:ph idx="2" type="pic"/>
          </p:nvPr>
        </p:nvSpPr>
        <p:spPr>
          <a:xfrm>
            <a:off x="2118157" y="3125257"/>
            <a:ext cx="2778000" cy="2778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4" name="Google Shape;294;p42"/>
          <p:cNvSpPr txBox="1"/>
          <p:nvPr>
            <p:ph idx="1" type="body"/>
          </p:nvPr>
        </p:nvSpPr>
        <p:spPr>
          <a:xfrm>
            <a:off x="1403350" y="7097212"/>
            <a:ext cx="4207800" cy="17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"/>
              <a:buNone/>
              <a:defRPr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5" name="Google Shape;295;p42"/>
          <p:cNvSpPr txBox="1"/>
          <p:nvPr>
            <p:ph idx="3" type="body"/>
          </p:nvPr>
        </p:nvSpPr>
        <p:spPr>
          <a:xfrm>
            <a:off x="1403350" y="5987867"/>
            <a:ext cx="4207800" cy="5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6" name="Google Shape;296;p42"/>
          <p:cNvSpPr txBox="1"/>
          <p:nvPr>
            <p:ph idx="4" type="body"/>
          </p:nvPr>
        </p:nvSpPr>
        <p:spPr>
          <a:xfrm>
            <a:off x="3022601" y="2293030"/>
            <a:ext cx="122427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"/>
              <a:buNone/>
              <a:defRPr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7" name="Google Shape;297;p42"/>
          <p:cNvSpPr/>
          <p:nvPr>
            <p:ph idx="5" type="pic"/>
          </p:nvPr>
        </p:nvSpPr>
        <p:spPr>
          <a:xfrm>
            <a:off x="7754936" y="3125257"/>
            <a:ext cx="2778000" cy="2778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8" name="Google Shape;298;p42"/>
          <p:cNvSpPr txBox="1"/>
          <p:nvPr>
            <p:ph idx="6" type="body"/>
          </p:nvPr>
        </p:nvSpPr>
        <p:spPr>
          <a:xfrm>
            <a:off x="7040129" y="7097212"/>
            <a:ext cx="4207800" cy="17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"/>
              <a:buNone/>
              <a:defRPr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9" name="Google Shape;299;p42"/>
          <p:cNvSpPr txBox="1"/>
          <p:nvPr>
            <p:ph idx="7" type="body"/>
          </p:nvPr>
        </p:nvSpPr>
        <p:spPr>
          <a:xfrm>
            <a:off x="7040129" y="5987867"/>
            <a:ext cx="4207800" cy="58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0" name="Google Shape;300;p42"/>
          <p:cNvSpPr/>
          <p:nvPr>
            <p:ph idx="8" type="pic"/>
          </p:nvPr>
        </p:nvSpPr>
        <p:spPr>
          <a:xfrm>
            <a:off x="13391716" y="3125257"/>
            <a:ext cx="2778000" cy="2778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1" name="Google Shape;301;p42"/>
          <p:cNvSpPr txBox="1"/>
          <p:nvPr>
            <p:ph idx="9" type="body"/>
          </p:nvPr>
        </p:nvSpPr>
        <p:spPr>
          <a:xfrm>
            <a:off x="12676909" y="7097212"/>
            <a:ext cx="4207800" cy="17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"/>
              <a:buNone/>
              <a:defRPr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2" name="Google Shape;302;p42"/>
          <p:cNvSpPr txBox="1"/>
          <p:nvPr>
            <p:ph idx="13" type="body"/>
          </p:nvPr>
        </p:nvSpPr>
        <p:spPr>
          <a:xfrm>
            <a:off x="12676909" y="5987867"/>
            <a:ext cx="4207800" cy="58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3" name="Google Shape;303;p42"/>
          <p:cNvSpPr txBox="1"/>
          <p:nvPr>
            <p:ph idx="14" type="body"/>
          </p:nvPr>
        </p:nvSpPr>
        <p:spPr>
          <a:xfrm>
            <a:off x="1403350" y="6612349"/>
            <a:ext cx="4207800" cy="440400"/>
          </a:xfrm>
          <a:prstGeom prst="rect">
            <a:avLst/>
          </a:prstGeom>
          <a:solidFill>
            <a:srgbClr val="D6DFE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000"/>
              <a:buFont typeface="Roboto Slab"/>
              <a:buNone/>
              <a:defRPr sz="2000">
                <a:solidFill>
                  <a:srgbClr val="797979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4" name="Google Shape;304;p42"/>
          <p:cNvSpPr txBox="1"/>
          <p:nvPr>
            <p:ph idx="15" type="body"/>
          </p:nvPr>
        </p:nvSpPr>
        <p:spPr>
          <a:xfrm>
            <a:off x="7040129" y="6612349"/>
            <a:ext cx="4207800" cy="440400"/>
          </a:xfrm>
          <a:prstGeom prst="rect">
            <a:avLst/>
          </a:prstGeom>
          <a:solidFill>
            <a:srgbClr val="FDF3D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000"/>
              <a:buFont typeface="Roboto Slab"/>
              <a:buNone/>
              <a:defRPr sz="2000">
                <a:solidFill>
                  <a:srgbClr val="797979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5" name="Google Shape;305;p42"/>
          <p:cNvSpPr txBox="1"/>
          <p:nvPr>
            <p:ph idx="16" type="body"/>
          </p:nvPr>
        </p:nvSpPr>
        <p:spPr>
          <a:xfrm>
            <a:off x="12676909" y="6612349"/>
            <a:ext cx="4207800" cy="440400"/>
          </a:xfrm>
          <a:prstGeom prst="rect">
            <a:avLst/>
          </a:prstGeom>
          <a:solidFill>
            <a:srgbClr val="F7D4D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000"/>
              <a:buFont typeface="Roboto Slab"/>
              <a:buNone/>
              <a:defRPr sz="2000">
                <a:solidFill>
                  <a:srgbClr val="797979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306" name="Google Shape;306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417008" y="8403565"/>
            <a:ext cx="753035" cy="16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rofile 1">
  <p:cSld name="1_Profile 1">
    <p:bg>
      <p:bgPr>
        <a:solidFill>
          <a:schemeClr val="accent1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3"/>
          <p:cNvSpPr txBox="1"/>
          <p:nvPr>
            <p:ph idx="11" type="ftr"/>
          </p:nvPr>
        </p:nvSpPr>
        <p:spPr>
          <a:xfrm>
            <a:off x="10779686" y="9616427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AFBFDD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43"/>
          <p:cNvSpPr txBox="1"/>
          <p:nvPr>
            <p:ph idx="12" type="sldNum"/>
          </p:nvPr>
        </p:nvSpPr>
        <p:spPr>
          <a:xfrm>
            <a:off x="14875436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0" name="Google Shape;310;p43"/>
          <p:cNvSpPr/>
          <p:nvPr>
            <p:ph idx="2" type="pic"/>
          </p:nvPr>
        </p:nvSpPr>
        <p:spPr>
          <a:xfrm>
            <a:off x="1403351" y="0"/>
            <a:ext cx="5724600" cy="10285500"/>
          </a:xfrm>
          <a:prstGeom prst="rect">
            <a:avLst/>
          </a:prstGeom>
          <a:noFill/>
          <a:ln>
            <a:noFill/>
          </a:ln>
        </p:spPr>
      </p:sp>
      <p:sp>
        <p:nvSpPr>
          <p:cNvPr id="311" name="Google Shape;311;p43"/>
          <p:cNvSpPr txBox="1"/>
          <p:nvPr>
            <p:ph type="title"/>
          </p:nvPr>
        </p:nvSpPr>
        <p:spPr>
          <a:xfrm>
            <a:off x="9144001" y="2292006"/>
            <a:ext cx="7740600" cy="11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43"/>
          <p:cNvSpPr txBox="1"/>
          <p:nvPr>
            <p:ph idx="1" type="body"/>
          </p:nvPr>
        </p:nvSpPr>
        <p:spPr>
          <a:xfrm>
            <a:off x="9144001" y="4435581"/>
            <a:ext cx="7221900" cy="24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313" name="Google Shape;313;p43"/>
          <p:cNvSpPr txBox="1"/>
          <p:nvPr>
            <p:ph idx="3" type="body"/>
          </p:nvPr>
        </p:nvSpPr>
        <p:spPr>
          <a:xfrm>
            <a:off x="9144001" y="3311950"/>
            <a:ext cx="77406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cxnSp>
        <p:nvCxnSpPr>
          <p:cNvPr id="314" name="Google Shape;314;p43"/>
          <p:cNvCxnSpPr/>
          <p:nvPr/>
        </p:nvCxnSpPr>
        <p:spPr>
          <a:xfrm flipH="1" rot="10800000">
            <a:off x="9225283" y="4163623"/>
            <a:ext cx="9062700" cy="3900"/>
          </a:xfrm>
          <a:prstGeom prst="straightConnector1">
            <a:avLst/>
          </a:prstGeom>
          <a:noFill/>
          <a:ln cap="flat" cmpd="sng" w="9525">
            <a:solidFill>
              <a:srgbClr val="C0C0C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5" name="Google Shape;315;p43"/>
          <p:cNvSpPr txBox="1"/>
          <p:nvPr>
            <p:ph idx="4" type="body"/>
          </p:nvPr>
        </p:nvSpPr>
        <p:spPr>
          <a:xfrm>
            <a:off x="9144001" y="7086601"/>
            <a:ext cx="7221900" cy="18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432943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3218"/>
              <a:buFont typeface="Rubik"/>
              <a:buChar char="•"/>
              <a:defRPr sz="1399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316" name="Google Shape;316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417009" y="8403566"/>
            <a:ext cx="753035" cy="16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Right image and 2 columns">
  <p:cSld name="1_Right image and 2 columns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4"/>
          <p:cNvSpPr/>
          <p:nvPr>
            <p:ph idx="2" type="pic"/>
          </p:nvPr>
        </p:nvSpPr>
        <p:spPr>
          <a:xfrm>
            <a:off x="13056578" y="-793"/>
            <a:ext cx="5231400" cy="102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19" name="Google Shape;319;p44"/>
          <p:cNvSpPr txBox="1"/>
          <p:nvPr>
            <p:ph type="title"/>
          </p:nvPr>
        </p:nvSpPr>
        <p:spPr>
          <a:xfrm>
            <a:off x="1403351" y="3633536"/>
            <a:ext cx="4525200" cy="30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44"/>
          <p:cNvSpPr/>
          <p:nvPr/>
        </p:nvSpPr>
        <p:spPr>
          <a:xfrm>
            <a:off x="6545944" y="-1586"/>
            <a:ext cx="6510600" cy="102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4"/>
          <p:cNvSpPr txBox="1"/>
          <p:nvPr>
            <p:ph idx="1" type="body"/>
          </p:nvPr>
        </p:nvSpPr>
        <p:spPr>
          <a:xfrm>
            <a:off x="7456075" y="2929223"/>
            <a:ext cx="4690500" cy="21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322" name="Google Shape;322;p44"/>
          <p:cNvSpPr txBox="1"/>
          <p:nvPr>
            <p:ph idx="3" type="body"/>
          </p:nvPr>
        </p:nvSpPr>
        <p:spPr>
          <a:xfrm>
            <a:off x="7456075" y="2206171"/>
            <a:ext cx="4690500" cy="6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323" name="Google Shape;323;p44"/>
          <p:cNvSpPr txBox="1"/>
          <p:nvPr>
            <p:ph idx="11" type="ftr"/>
          </p:nvPr>
        </p:nvSpPr>
        <p:spPr>
          <a:xfrm>
            <a:off x="762907" y="9616427"/>
            <a:ext cx="60879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44"/>
          <p:cNvSpPr txBox="1"/>
          <p:nvPr>
            <p:ph idx="12" type="sldNum"/>
          </p:nvPr>
        </p:nvSpPr>
        <p:spPr>
          <a:xfrm>
            <a:off x="762905" y="8877368"/>
            <a:ext cx="12192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5" name="Google Shape;325;p44"/>
          <p:cNvSpPr txBox="1"/>
          <p:nvPr>
            <p:ph idx="4" type="body"/>
          </p:nvPr>
        </p:nvSpPr>
        <p:spPr>
          <a:xfrm>
            <a:off x="7456075" y="6212854"/>
            <a:ext cx="4690500" cy="21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326" name="Google Shape;326;p44"/>
          <p:cNvSpPr txBox="1"/>
          <p:nvPr>
            <p:ph idx="5" type="body"/>
          </p:nvPr>
        </p:nvSpPr>
        <p:spPr>
          <a:xfrm>
            <a:off x="7456075" y="5489800"/>
            <a:ext cx="4690500" cy="6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327" name="Google Shape;327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32" y="8403566"/>
            <a:ext cx="753035" cy="16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Right image and 2 columns">
  <p:cSld name="3_Right image and 2 columns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5"/>
          <p:cNvSpPr/>
          <p:nvPr>
            <p:ph idx="2" type="pic"/>
          </p:nvPr>
        </p:nvSpPr>
        <p:spPr>
          <a:xfrm>
            <a:off x="13056578" y="-793"/>
            <a:ext cx="5231400" cy="102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30" name="Google Shape;330;p45"/>
          <p:cNvSpPr txBox="1"/>
          <p:nvPr>
            <p:ph type="title"/>
          </p:nvPr>
        </p:nvSpPr>
        <p:spPr>
          <a:xfrm>
            <a:off x="1403351" y="3633536"/>
            <a:ext cx="4525200" cy="30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45"/>
          <p:cNvSpPr/>
          <p:nvPr/>
        </p:nvSpPr>
        <p:spPr>
          <a:xfrm>
            <a:off x="6545944" y="-1586"/>
            <a:ext cx="6510600" cy="102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45"/>
          <p:cNvSpPr txBox="1"/>
          <p:nvPr>
            <p:ph idx="1" type="body"/>
          </p:nvPr>
        </p:nvSpPr>
        <p:spPr>
          <a:xfrm>
            <a:off x="7456075" y="2929223"/>
            <a:ext cx="4690500" cy="21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333" name="Google Shape;333;p45"/>
          <p:cNvSpPr txBox="1"/>
          <p:nvPr>
            <p:ph idx="3" type="body"/>
          </p:nvPr>
        </p:nvSpPr>
        <p:spPr>
          <a:xfrm>
            <a:off x="7456075" y="2206171"/>
            <a:ext cx="4690500" cy="6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334" name="Google Shape;334;p45"/>
          <p:cNvSpPr txBox="1"/>
          <p:nvPr>
            <p:ph idx="11" type="ftr"/>
          </p:nvPr>
        </p:nvSpPr>
        <p:spPr>
          <a:xfrm>
            <a:off x="762907" y="9616427"/>
            <a:ext cx="60879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5" name="Google Shape;335;p45"/>
          <p:cNvSpPr txBox="1"/>
          <p:nvPr>
            <p:ph idx="12" type="sldNum"/>
          </p:nvPr>
        </p:nvSpPr>
        <p:spPr>
          <a:xfrm>
            <a:off x="762905" y="8877368"/>
            <a:ext cx="12192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6" name="Google Shape;336;p45"/>
          <p:cNvSpPr txBox="1"/>
          <p:nvPr>
            <p:ph idx="4" type="body"/>
          </p:nvPr>
        </p:nvSpPr>
        <p:spPr>
          <a:xfrm>
            <a:off x="7456075" y="6212854"/>
            <a:ext cx="4690500" cy="21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337" name="Google Shape;337;p45"/>
          <p:cNvSpPr txBox="1"/>
          <p:nvPr>
            <p:ph idx="5" type="body"/>
          </p:nvPr>
        </p:nvSpPr>
        <p:spPr>
          <a:xfrm>
            <a:off x="7456075" y="5489800"/>
            <a:ext cx="4690500" cy="6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338" name="Google Shape;338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32" y="8403566"/>
            <a:ext cx="753035" cy="16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Right image and 2 columns">
  <p:cSld name="5_Right image and 2 columns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6"/>
          <p:cNvSpPr/>
          <p:nvPr>
            <p:ph idx="2" type="pic"/>
          </p:nvPr>
        </p:nvSpPr>
        <p:spPr>
          <a:xfrm>
            <a:off x="13056578" y="-793"/>
            <a:ext cx="5231400" cy="102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1" name="Google Shape;341;p46"/>
          <p:cNvSpPr txBox="1"/>
          <p:nvPr>
            <p:ph type="title"/>
          </p:nvPr>
        </p:nvSpPr>
        <p:spPr>
          <a:xfrm>
            <a:off x="1403351" y="3633536"/>
            <a:ext cx="4525200" cy="30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46"/>
          <p:cNvSpPr/>
          <p:nvPr/>
        </p:nvSpPr>
        <p:spPr>
          <a:xfrm>
            <a:off x="6545944" y="-1586"/>
            <a:ext cx="6510600" cy="102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46"/>
          <p:cNvSpPr txBox="1"/>
          <p:nvPr>
            <p:ph idx="1" type="body"/>
          </p:nvPr>
        </p:nvSpPr>
        <p:spPr>
          <a:xfrm>
            <a:off x="7456075" y="2929223"/>
            <a:ext cx="4690500" cy="21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344" name="Google Shape;344;p46"/>
          <p:cNvSpPr txBox="1"/>
          <p:nvPr>
            <p:ph idx="3" type="body"/>
          </p:nvPr>
        </p:nvSpPr>
        <p:spPr>
          <a:xfrm>
            <a:off x="7456075" y="2206171"/>
            <a:ext cx="4690500" cy="6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345" name="Google Shape;345;p46"/>
          <p:cNvSpPr txBox="1"/>
          <p:nvPr>
            <p:ph idx="11" type="ftr"/>
          </p:nvPr>
        </p:nvSpPr>
        <p:spPr>
          <a:xfrm>
            <a:off x="762907" y="9616427"/>
            <a:ext cx="60879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6" name="Google Shape;346;p46"/>
          <p:cNvSpPr txBox="1"/>
          <p:nvPr>
            <p:ph idx="12" type="sldNum"/>
          </p:nvPr>
        </p:nvSpPr>
        <p:spPr>
          <a:xfrm>
            <a:off x="762905" y="8877368"/>
            <a:ext cx="12192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7" name="Google Shape;347;p46"/>
          <p:cNvSpPr txBox="1"/>
          <p:nvPr>
            <p:ph idx="4" type="body"/>
          </p:nvPr>
        </p:nvSpPr>
        <p:spPr>
          <a:xfrm>
            <a:off x="7456075" y="6212854"/>
            <a:ext cx="4690500" cy="21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348" name="Google Shape;348;p46"/>
          <p:cNvSpPr txBox="1"/>
          <p:nvPr>
            <p:ph idx="5" type="body"/>
          </p:nvPr>
        </p:nvSpPr>
        <p:spPr>
          <a:xfrm>
            <a:off x="7456075" y="5489800"/>
            <a:ext cx="4690500" cy="6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349" name="Google Shape;349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32" y="8403566"/>
            <a:ext cx="753035" cy="16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s 2">
  <p:cSld name="3 columns 2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7"/>
          <p:cNvSpPr txBox="1"/>
          <p:nvPr>
            <p:ph idx="11" type="ftr"/>
          </p:nvPr>
        </p:nvSpPr>
        <p:spPr>
          <a:xfrm>
            <a:off x="10832768" y="9616427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47"/>
          <p:cNvSpPr txBox="1"/>
          <p:nvPr>
            <p:ph idx="12" type="sldNum"/>
          </p:nvPr>
        </p:nvSpPr>
        <p:spPr>
          <a:xfrm>
            <a:off x="14928520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3" name="Google Shape;353;p47"/>
          <p:cNvSpPr txBox="1"/>
          <p:nvPr>
            <p:ph idx="1" type="body"/>
          </p:nvPr>
        </p:nvSpPr>
        <p:spPr>
          <a:xfrm>
            <a:off x="9144000" y="1997250"/>
            <a:ext cx="6121500" cy="14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354" name="Google Shape;354;p47"/>
          <p:cNvSpPr txBox="1"/>
          <p:nvPr>
            <p:ph idx="2" type="body"/>
          </p:nvPr>
        </p:nvSpPr>
        <p:spPr>
          <a:xfrm>
            <a:off x="9144000" y="1338012"/>
            <a:ext cx="6121500" cy="5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355" name="Google Shape;355;p47"/>
          <p:cNvSpPr txBox="1"/>
          <p:nvPr>
            <p:ph idx="3" type="body"/>
          </p:nvPr>
        </p:nvSpPr>
        <p:spPr>
          <a:xfrm>
            <a:off x="9144000" y="4731438"/>
            <a:ext cx="6121500" cy="14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356" name="Google Shape;356;p47"/>
          <p:cNvSpPr txBox="1"/>
          <p:nvPr>
            <p:ph idx="4" type="body"/>
          </p:nvPr>
        </p:nvSpPr>
        <p:spPr>
          <a:xfrm>
            <a:off x="9144000" y="4072200"/>
            <a:ext cx="6121500" cy="58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357" name="Google Shape;357;p47"/>
          <p:cNvSpPr txBox="1"/>
          <p:nvPr>
            <p:ph idx="5" type="body"/>
          </p:nvPr>
        </p:nvSpPr>
        <p:spPr>
          <a:xfrm>
            <a:off x="9144000" y="7465625"/>
            <a:ext cx="6121500" cy="14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"/>
              <a:buNone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358" name="Google Shape;358;p47"/>
          <p:cNvSpPr txBox="1"/>
          <p:nvPr>
            <p:ph idx="6" type="body"/>
          </p:nvPr>
        </p:nvSpPr>
        <p:spPr>
          <a:xfrm>
            <a:off x="9144000" y="6806388"/>
            <a:ext cx="6121500" cy="58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indent="-40005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359" name="Google Shape;359;p47"/>
          <p:cNvSpPr/>
          <p:nvPr/>
        </p:nvSpPr>
        <p:spPr>
          <a:xfrm>
            <a:off x="1" y="-1586"/>
            <a:ext cx="6510600" cy="102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47"/>
          <p:cNvSpPr txBox="1"/>
          <p:nvPr>
            <p:ph type="title"/>
          </p:nvPr>
        </p:nvSpPr>
        <p:spPr>
          <a:xfrm>
            <a:off x="588287" y="3633536"/>
            <a:ext cx="5334000" cy="30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361" name="Google Shape;361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417009" y="8403566"/>
            <a:ext cx="753035" cy="16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 image and 2 columns">
  <p:cSld name="Right image and 2 columns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8"/>
          <p:cNvSpPr/>
          <p:nvPr>
            <p:ph idx="2" type="pic"/>
          </p:nvPr>
        </p:nvSpPr>
        <p:spPr>
          <a:xfrm>
            <a:off x="13056577" y="-794"/>
            <a:ext cx="5231400" cy="102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64" name="Google Shape;364;p48"/>
          <p:cNvSpPr txBox="1"/>
          <p:nvPr>
            <p:ph type="title"/>
          </p:nvPr>
        </p:nvSpPr>
        <p:spPr>
          <a:xfrm>
            <a:off x="1403350" y="3633535"/>
            <a:ext cx="4525200" cy="30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48"/>
          <p:cNvSpPr/>
          <p:nvPr/>
        </p:nvSpPr>
        <p:spPr>
          <a:xfrm>
            <a:off x="6545943" y="-1588"/>
            <a:ext cx="6510600" cy="102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48"/>
          <p:cNvSpPr txBox="1"/>
          <p:nvPr>
            <p:ph idx="1" type="body"/>
          </p:nvPr>
        </p:nvSpPr>
        <p:spPr>
          <a:xfrm>
            <a:off x="7456073" y="2929222"/>
            <a:ext cx="4690500" cy="21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7" name="Google Shape;367;p48"/>
          <p:cNvSpPr txBox="1"/>
          <p:nvPr>
            <p:ph idx="3" type="body"/>
          </p:nvPr>
        </p:nvSpPr>
        <p:spPr>
          <a:xfrm>
            <a:off x="7456073" y="2206169"/>
            <a:ext cx="4690500" cy="6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8" name="Google Shape;368;p48"/>
          <p:cNvSpPr txBox="1"/>
          <p:nvPr>
            <p:ph idx="11" type="ftr"/>
          </p:nvPr>
        </p:nvSpPr>
        <p:spPr>
          <a:xfrm>
            <a:off x="762905" y="9616425"/>
            <a:ext cx="60879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9" name="Google Shape;369;p48"/>
          <p:cNvSpPr txBox="1"/>
          <p:nvPr>
            <p:ph idx="12" type="sldNum"/>
          </p:nvPr>
        </p:nvSpPr>
        <p:spPr>
          <a:xfrm>
            <a:off x="762905" y="8877368"/>
            <a:ext cx="12192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0" name="Google Shape;370;p48"/>
          <p:cNvSpPr txBox="1"/>
          <p:nvPr>
            <p:ph idx="4" type="body"/>
          </p:nvPr>
        </p:nvSpPr>
        <p:spPr>
          <a:xfrm>
            <a:off x="7456073" y="6212852"/>
            <a:ext cx="4690500" cy="21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1" name="Google Shape;371;p48"/>
          <p:cNvSpPr txBox="1"/>
          <p:nvPr>
            <p:ph idx="5" type="body"/>
          </p:nvPr>
        </p:nvSpPr>
        <p:spPr>
          <a:xfrm>
            <a:off x="7456073" y="5489799"/>
            <a:ext cx="4690500" cy="6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372" name="Google Shape;372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31" y="8403565"/>
            <a:ext cx="753035" cy="16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file 1 1">
  <p:cSld name="Profile 1_1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9"/>
          <p:cNvSpPr txBox="1"/>
          <p:nvPr>
            <p:ph idx="11" type="ftr"/>
          </p:nvPr>
        </p:nvSpPr>
        <p:spPr>
          <a:xfrm>
            <a:off x="10779685" y="9616425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AFBFDD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5" name="Google Shape;375;p49"/>
          <p:cNvSpPr txBox="1"/>
          <p:nvPr>
            <p:ph idx="12" type="sldNum"/>
          </p:nvPr>
        </p:nvSpPr>
        <p:spPr>
          <a:xfrm>
            <a:off x="14875434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AFBFD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6" name="Google Shape;376;p49"/>
          <p:cNvSpPr/>
          <p:nvPr>
            <p:ph idx="2" type="pic"/>
          </p:nvPr>
        </p:nvSpPr>
        <p:spPr>
          <a:xfrm>
            <a:off x="1403350" y="-1"/>
            <a:ext cx="5724600" cy="102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7" name="Google Shape;377;p49"/>
          <p:cNvSpPr txBox="1"/>
          <p:nvPr>
            <p:ph type="title"/>
          </p:nvPr>
        </p:nvSpPr>
        <p:spPr>
          <a:xfrm>
            <a:off x="9144000" y="2292005"/>
            <a:ext cx="7740600" cy="11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8" name="Google Shape;378;p49"/>
          <p:cNvSpPr txBox="1"/>
          <p:nvPr>
            <p:ph idx="1" type="body"/>
          </p:nvPr>
        </p:nvSpPr>
        <p:spPr>
          <a:xfrm>
            <a:off x="9144000" y="4435579"/>
            <a:ext cx="7221900" cy="24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9" name="Google Shape;379;p49"/>
          <p:cNvSpPr txBox="1"/>
          <p:nvPr>
            <p:ph idx="3" type="body"/>
          </p:nvPr>
        </p:nvSpPr>
        <p:spPr>
          <a:xfrm>
            <a:off x="9144000" y="3311949"/>
            <a:ext cx="77406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 sz="2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80" name="Google Shape;380;p49"/>
          <p:cNvCxnSpPr/>
          <p:nvPr/>
        </p:nvCxnSpPr>
        <p:spPr>
          <a:xfrm flipH="1" rot="10800000">
            <a:off x="9225281" y="4163622"/>
            <a:ext cx="9062700" cy="3900"/>
          </a:xfrm>
          <a:prstGeom prst="straightConnector1">
            <a:avLst/>
          </a:prstGeom>
          <a:noFill/>
          <a:ln cap="flat" cmpd="sng" w="9525">
            <a:solidFill>
              <a:srgbClr val="A6A6A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1" name="Google Shape;381;p49"/>
          <p:cNvSpPr txBox="1"/>
          <p:nvPr>
            <p:ph idx="4" type="body"/>
          </p:nvPr>
        </p:nvSpPr>
        <p:spPr>
          <a:xfrm>
            <a:off x="9144000" y="7086600"/>
            <a:ext cx="7221900" cy="18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433069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20"/>
              <a:buFont typeface="Rubik"/>
              <a:buChar char="•"/>
              <a:defRPr sz="14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382" name="Google Shape;382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417008" y="8403565"/>
            <a:ext cx="753035" cy="16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Editable Slide" type="title">
  <p:cSld name="TITLE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5154" cy="1028539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50"/>
          <p:cNvSpPr txBox="1"/>
          <p:nvPr>
            <p:ph type="ctrTitle"/>
          </p:nvPr>
        </p:nvSpPr>
        <p:spPr>
          <a:xfrm>
            <a:off x="809244" y="3955923"/>
            <a:ext cx="7824600" cy="19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137125" spcFirstLastPara="1" rIns="137125" wrap="square" tIns="6855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77BB"/>
              </a:buClr>
              <a:buSzPts val="6700"/>
              <a:buFont typeface="Arial"/>
              <a:buNone/>
              <a:defRPr sz="6700">
                <a:solidFill>
                  <a:srgbClr val="4577B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6" name="Google Shape;386;p50"/>
          <p:cNvSpPr txBox="1"/>
          <p:nvPr>
            <p:ph idx="1" type="subTitle"/>
          </p:nvPr>
        </p:nvSpPr>
        <p:spPr>
          <a:xfrm>
            <a:off x="12285594" y="6609259"/>
            <a:ext cx="5445600" cy="14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25" spcFirstLastPara="1" rIns="137125" wrap="square" tIns="6855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3300">
                <a:solidFill>
                  <a:schemeClr val="lt1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F3F3F"/>
              </a:buClr>
              <a:buSzPts val="3000"/>
              <a:buNone/>
              <a:defRPr sz="3000"/>
            </a:lvl2pPr>
            <a:lvl3pPr lvl="2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3F3F3F"/>
              </a:buClr>
              <a:buSzPts val="2700"/>
              <a:buNone/>
              <a:defRPr sz="2700"/>
            </a:lvl3pPr>
            <a:lvl4pPr lvl="3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4pPr>
            <a:lvl5pPr lvl="4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5pPr>
            <a:lvl6pPr lvl="5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/>
        </p:txBody>
      </p:sp>
      <p:pic>
        <p:nvPicPr>
          <p:cNvPr descr="A picture containing text, clipart&#10;&#10;Description automatically generated" id="387" name="Google Shape;38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0446" y="8954269"/>
            <a:ext cx="3374374" cy="973377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0"/>
          <p:cNvSpPr txBox="1"/>
          <p:nvPr>
            <p:ph idx="12" type="sldNum"/>
          </p:nvPr>
        </p:nvSpPr>
        <p:spPr>
          <a:xfrm>
            <a:off x="17113568" y="9498224"/>
            <a:ext cx="1097400" cy="787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buNone/>
              <a:defRPr sz="24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buNone/>
              <a:defRPr sz="24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buNone/>
              <a:defRPr sz="24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buNone/>
              <a:defRPr sz="24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buNone/>
              <a:defRPr sz="24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buNone/>
              <a:defRPr sz="24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buNone/>
              <a:defRPr sz="24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buNone/>
              <a:defRPr sz="24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buNone/>
              <a:defRPr sz="24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One Column 1">
  <p:cSld name="Title and One Column 1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5154" cy="1028539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51"/>
          <p:cNvSpPr txBox="1"/>
          <p:nvPr>
            <p:ph type="title"/>
          </p:nvPr>
        </p:nvSpPr>
        <p:spPr>
          <a:xfrm>
            <a:off x="859536" y="1247010"/>
            <a:ext cx="15773400" cy="19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25" spcFirstLastPara="1" rIns="137125" wrap="square" tIns="685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77BB"/>
              </a:buClr>
              <a:buSzPts val="5200"/>
              <a:buFont typeface="Arial"/>
              <a:buNone/>
              <a:defRPr>
                <a:solidFill>
                  <a:srgbClr val="4577B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51"/>
          <p:cNvSpPr txBox="1"/>
          <p:nvPr>
            <p:ph idx="1" type="body"/>
          </p:nvPr>
        </p:nvSpPr>
        <p:spPr>
          <a:xfrm>
            <a:off x="859536" y="3437419"/>
            <a:ext cx="15773400" cy="6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25" spcFirstLastPara="1" rIns="137125" wrap="square" tIns="68550">
            <a:norm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>
                <a:solidFill>
                  <a:schemeClr val="dk1"/>
                </a:solidFill>
              </a:defRPr>
            </a:lvl1pPr>
            <a:lvl2pPr indent="-381000" lvl="1" marL="9144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indent="-368300" lvl="2" marL="13716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>
                <a:solidFill>
                  <a:schemeClr val="dk1"/>
                </a:solidFill>
              </a:defRPr>
            </a:lvl3pPr>
            <a:lvl4pPr indent="-361950" lvl="3" marL="18288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4pPr>
            <a:lvl5pPr indent="-342900" lvl="4" marL="22860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indent="-400050" lvl="5" marL="27432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/>
        </p:txBody>
      </p:sp>
      <p:sp>
        <p:nvSpPr>
          <p:cNvPr id="393" name="Google Shape;393;p51"/>
          <p:cNvSpPr txBox="1"/>
          <p:nvPr>
            <p:ph idx="12" type="sldNum"/>
          </p:nvPr>
        </p:nvSpPr>
        <p:spPr>
          <a:xfrm>
            <a:off x="17113568" y="9498224"/>
            <a:ext cx="1097400" cy="787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623400" y="889912"/>
            <a:ext cx="17041200" cy="11451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16944916" y="9324983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 and Two Columns 1"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5154" cy="10285399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2"/>
          <p:cNvSpPr txBox="1"/>
          <p:nvPr>
            <p:ph type="title"/>
          </p:nvPr>
        </p:nvSpPr>
        <p:spPr>
          <a:xfrm>
            <a:off x="859536" y="1247010"/>
            <a:ext cx="15773400" cy="19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25" spcFirstLastPara="1" rIns="137125" wrap="square" tIns="685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77BB"/>
              </a:buClr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7" name="Google Shape;397;p52"/>
          <p:cNvSpPr txBox="1"/>
          <p:nvPr>
            <p:ph idx="1" type="body"/>
          </p:nvPr>
        </p:nvSpPr>
        <p:spPr>
          <a:xfrm>
            <a:off x="859536" y="3437419"/>
            <a:ext cx="7581300" cy="6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25" spcFirstLastPara="1" rIns="137125" wrap="square" tIns="68550">
            <a:norm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>
                <a:solidFill>
                  <a:schemeClr val="dk1"/>
                </a:solidFill>
              </a:defRPr>
            </a:lvl1pPr>
            <a:lvl2pPr indent="-381000" lvl="1" marL="9144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indent="-368300" lvl="2" marL="13716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>
                <a:solidFill>
                  <a:schemeClr val="dk1"/>
                </a:solidFill>
              </a:defRPr>
            </a:lvl3pPr>
            <a:lvl4pPr indent="-361950" lvl="3" marL="18288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4pPr>
            <a:lvl5pPr indent="-342900" lvl="4" marL="22860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indent="-400050" lvl="5" marL="27432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/>
        </p:txBody>
      </p:sp>
      <p:sp>
        <p:nvSpPr>
          <p:cNvPr id="398" name="Google Shape;398;p52"/>
          <p:cNvSpPr txBox="1"/>
          <p:nvPr>
            <p:ph idx="2" type="body"/>
          </p:nvPr>
        </p:nvSpPr>
        <p:spPr>
          <a:xfrm>
            <a:off x="9051857" y="3437419"/>
            <a:ext cx="7581300" cy="6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25" spcFirstLastPara="1" rIns="137125" wrap="square" tIns="68550">
            <a:norm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>
                <a:solidFill>
                  <a:schemeClr val="dk1"/>
                </a:solidFill>
              </a:defRPr>
            </a:lvl1pPr>
            <a:lvl2pPr indent="-381000" lvl="1" marL="9144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indent="-368300" lvl="2" marL="13716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>
                <a:solidFill>
                  <a:schemeClr val="dk1"/>
                </a:solidFill>
              </a:defRPr>
            </a:lvl3pPr>
            <a:lvl4pPr indent="-361950" lvl="3" marL="18288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4pPr>
            <a:lvl5pPr indent="-342900" lvl="4" marL="22860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indent="-400050" lvl="5" marL="27432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/>
        </p:txBody>
      </p:sp>
      <p:sp>
        <p:nvSpPr>
          <p:cNvPr id="399" name="Google Shape;399;p52"/>
          <p:cNvSpPr txBox="1"/>
          <p:nvPr>
            <p:ph idx="12" type="sldNum"/>
          </p:nvPr>
        </p:nvSpPr>
        <p:spPr>
          <a:xfrm>
            <a:off x="17113568" y="9498224"/>
            <a:ext cx="1097400" cy="787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 and Two Columns 2"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5154" cy="10285399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3"/>
          <p:cNvSpPr txBox="1"/>
          <p:nvPr>
            <p:ph type="title"/>
          </p:nvPr>
        </p:nvSpPr>
        <p:spPr>
          <a:xfrm>
            <a:off x="859536" y="1247010"/>
            <a:ext cx="15773400" cy="19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25" spcFirstLastPara="1" rIns="137125" wrap="square" tIns="685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3" name="Google Shape;403;p53"/>
          <p:cNvSpPr txBox="1"/>
          <p:nvPr>
            <p:ph idx="1" type="body"/>
          </p:nvPr>
        </p:nvSpPr>
        <p:spPr>
          <a:xfrm>
            <a:off x="859536" y="3437419"/>
            <a:ext cx="7581300" cy="6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25" spcFirstLastPara="1" rIns="137125" wrap="square" tIns="68550">
            <a:norm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>
                <a:solidFill>
                  <a:schemeClr val="dk1"/>
                </a:solidFill>
              </a:defRPr>
            </a:lvl1pPr>
            <a:lvl2pPr indent="-381000" lvl="1" marL="9144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indent="-368300" lvl="2" marL="13716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>
                <a:solidFill>
                  <a:schemeClr val="dk1"/>
                </a:solidFill>
              </a:defRPr>
            </a:lvl3pPr>
            <a:lvl4pPr indent="-361950" lvl="3" marL="18288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4pPr>
            <a:lvl5pPr indent="-342900" lvl="4" marL="22860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indent="-400050" lvl="5" marL="27432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/>
        </p:txBody>
      </p:sp>
      <p:sp>
        <p:nvSpPr>
          <p:cNvPr id="404" name="Google Shape;404;p53"/>
          <p:cNvSpPr txBox="1"/>
          <p:nvPr>
            <p:ph idx="2" type="body"/>
          </p:nvPr>
        </p:nvSpPr>
        <p:spPr>
          <a:xfrm>
            <a:off x="9051857" y="3437419"/>
            <a:ext cx="7581300" cy="6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25" spcFirstLastPara="1" rIns="137125" wrap="square" tIns="68550">
            <a:norm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>
                <a:solidFill>
                  <a:schemeClr val="dk1"/>
                </a:solidFill>
              </a:defRPr>
            </a:lvl1pPr>
            <a:lvl2pPr indent="-381000" lvl="1" marL="9144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indent="-368300" lvl="2" marL="13716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>
                <a:solidFill>
                  <a:schemeClr val="dk1"/>
                </a:solidFill>
              </a:defRPr>
            </a:lvl3pPr>
            <a:lvl4pPr indent="-361950" lvl="3" marL="18288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4pPr>
            <a:lvl5pPr indent="-342900" lvl="4" marL="22860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indent="-400050" lvl="5" marL="27432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/>
        </p:txBody>
      </p:sp>
      <p:sp>
        <p:nvSpPr>
          <p:cNvPr id="405" name="Google Shape;405;p53"/>
          <p:cNvSpPr txBox="1"/>
          <p:nvPr>
            <p:ph idx="12" type="sldNum"/>
          </p:nvPr>
        </p:nvSpPr>
        <p:spPr>
          <a:xfrm>
            <a:off x="17113568" y="9498224"/>
            <a:ext cx="1097400" cy="787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lumn Right, Graphic Left 2">
  <p:cSld name="Title and Column Right, Graphic Left 2"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4"/>
          <p:cNvSpPr/>
          <p:nvPr/>
        </p:nvSpPr>
        <p:spPr>
          <a:xfrm>
            <a:off x="9286103" y="0"/>
            <a:ext cx="9001800" cy="102855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anchorCtr="0" anchor="ctr" bIns="68550" lIns="137125" spcFirstLastPara="1" rIns="137125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54"/>
          <p:cNvSpPr/>
          <p:nvPr>
            <p:ph idx="2" type="pic"/>
          </p:nvPr>
        </p:nvSpPr>
        <p:spPr>
          <a:xfrm>
            <a:off x="0" y="1"/>
            <a:ext cx="9286200" cy="10285500"/>
          </a:xfrm>
          <a:prstGeom prst="rect">
            <a:avLst/>
          </a:prstGeom>
          <a:noFill/>
          <a:ln>
            <a:noFill/>
          </a:ln>
        </p:spPr>
      </p:sp>
      <p:sp>
        <p:nvSpPr>
          <p:cNvPr id="409" name="Google Shape;409;p54"/>
          <p:cNvSpPr txBox="1"/>
          <p:nvPr>
            <p:ph type="title"/>
          </p:nvPr>
        </p:nvSpPr>
        <p:spPr>
          <a:xfrm>
            <a:off x="10078947" y="815569"/>
            <a:ext cx="7599600" cy="19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25" spcFirstLastPara="1" rIns="137125" wrap="square" tIns="685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p54"/>
          <p:cNvSpPr txBox="1"/>
          <p:nvPr>
            <p:ph idx="1" type="body"/>
          </p:nvPr>
        </p:nvSpPr>
        <p:spPr>
          <a:xfrm>
            <a:off x="10072074" y="2974580"/>
            <a:ext cx="8216100" cy="6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25" spcFirstLastPara="1" rIns="137125" wrap="square" tIns="68550">
            <a:norm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>
                <a:solidFill>
                  <a:schemeClr val="dk1"/>
                </a:solidFill>
              </a:defRPr>
            </a:lvl1pPr>
            <a:lvl2pPr indent="-381000" lvl="1" marL="9144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indent="-368300" lvl="2" marL="13716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>
                <a:solidFill>
                  <a:schemeClr val="dk1"/>
                </a:solidFill>
              </a:defRPr>
            </a:lvl3pPr>
            <a:lvl4pPr indent="-361950" lvl="3" marL="18288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4pPr>
            <a:lvl5pPr indent="-342900" lvl="4" marL="22860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indent="-400050" lvl="5" marL="27432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/>
        </p:txBody>
      </p:sp>
      <p:sp>
        <p:nvSpPr>
          <p:cNvPr id="411" name="Google Shape;411;p54"/>
          <p:cNvSpPr txBox="1"/>
          <p:nvPr>
            <p:ph idx="3" type="body"/>
          </p:nvPr>
        </p:nvSpPr>
        <p:spPr>
          <a:xfrm>
            <a:off x="329800" y="9076777"/>
            <a:ext cx="8626500" cy="12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25" spcFirstLastPara="1" rIns="137125" wrap="square" tIns="68550">
            <a:norm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i="1" sz="2400">
                <a:solidFill>
                  <a:srgbClr val="262626"/>
                </a:solidFill>
              </a:defRPr>
            </a:lvl1pPr>
            <a:lvl2pPr indent="-381000" lvl="1" marL="9144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solidFill>
                  <a:srgbClr val="262626"/>
                </a:solidFill>
              </a:defRPr>
            </a:lvl2pPr>
            <a:lvl3pPr indent="-368300" lvl="2" marL="13716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262626"/>
              </a:buClr>
              <a:buSzPts val="2200"/>
              <a:buChar char="•"/>
              <a:defRPr>
                <a:solidFill>
                  <a:srgbClr val="262626"/>
                </a:solidFill>
              </a:defRPr>
            </a:lvl3pPr>
            <a:lvl4pPr indent="-361950" lvl="3" marL="18288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262626"/>
              </a:buClr>
              <a:buSzPts val="2100"/>
              <a:buChar char="•"/>
              <a:defRPr>
                <a:solidFill>
                  <a:srgbClr val="262626"/>
                </a:solidFill>
              </a:defRPr>
            </a:lvl4pPr>
            <a:lvl5pPr indent="-342900" lvl="4" marL="22860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</a:defRPr>
            </a:lvl5pPr>
            <a:lvl6pPr indent="-400050" lvl="5" marL="27432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/>
        </p:txBody>
      </p:sp>
      <p:sp>
        <p:nvSpPr>
          <p:cNvPr id="412" name="Google Shape;412;p54"/>
          <p:cNvSpPr txBox="1"/>
          <p:nvPr>
            <p:ph idx="12" type="sldNum"/>
          </p:nvPr>
        </p:nvSpPr>
        <p:spPr>
          <a:xfrm>
            <a:off x="17113568" y="9498224"/>
            <a:ext cx="1097400" cy="787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buNone/>
              <a:defRPr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623400" y="1111027"/>
            <a:ext cx="5616000" cy="15111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623400" y="2778768"/>
            <a:ext cx="5616000" cy="63579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16944916" y="9324983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980500" y="900160"/>
            <a:ext cx="12735600" cy="81804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16944916" y="9324983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9144000" y="-250"/>
            <a:ext cx="9144000" cy="1028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9"/>
          <p:cNvSpPr txBox="1"/>
          <p:nvPr>
            <p:ph type="title"/>
          </p:nvPr>
        </p:nvSpPr>
        <p:spPr>
          <a:xfrm>
            <a:off x="531000" y="2465966"/>
            <a:ext cx="8090400" cy="29640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531000" y="5605278"/>
            <a:ext cx="8090400" cy="24699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9879000" y="1447925"/>
            <a:ext cx="7674000" cy="73890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-457200" lvl="0" marL="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16944916" y="9324983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623400" y="8459834"/>
            <a:ext cx="11997600" cy="12099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16944916" y="9324983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45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29.xml"/><Relationship Id="rId35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28.xml"/><Relationship Id="rId34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31.xml"/><Relationship Id="rId37" Type="http://schemas.openxmlformats.org/officeDocument/2006/relationships/theme" Target="../theme/theme2.xml"/><Relationship Id="rId14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23400" y="889912"/>
            <a:ext cx="17041200" cy="1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23400" y="2304591"/>
            <a:ext cx="17041200" cy="68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●"/>
              <a:defRPr sz="3600">
                <a:solidFill>
                  <a:schemeClr val="dk2"/>
                </a:solidFill>
              </a:defRPr>
            </a:lvl1pPr>
            <a:lvl2pPr indent="-4064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2pPr>
            <a:lvl3pPr indent="-4064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3pPr>
            <a:lvl4pPr indent="-4064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4pPr>
            <a:lvl5pPr indent="-4064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5pPr>
            <a:lvl6pPr indent="-4064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6pPr>
            <a:lvl7pPr indent="-4064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7pPr>
            <a:lvl8pPr indent="-4064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8pPr>
            <a:lvl9pPr indent="-4064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16944916" y="9324983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>
            <p:ph type="title"/>
          </p:nvPr>
        </p:nvSpPr>
        <p:spPr>
          <a:xfrm>
            <a:off x="1403350" y="547604"/>
            <a:ext cx="15481200" cy="13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lab"/>
              <a:buNone/>
              <a:defRPr b="0" i="0" sz="54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18"/>
          <p:cNvSpPr txBox="1"/>
          <p:nvPr>
            <p:ph idx="1" type="body"/>
          </p:nvPr>
        </p:nvSpPr>
        <p:spPr>
          <a:xfrm>
            <a:off x="1403350" y="2120901"/>
            <a:ext cx="15481200" cy="67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005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005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000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000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000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000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p18"/>
          <p:cNvSpPr txBox="1"/>
          <p:nvPr>
            <p:ph idx="11" type="ftr"/>
          </p:nvPr>
        </p:nvSpPr>
        <p:spPr>
          <a:xfrm>
            <a:off x="11169650" y="9616425"/>
            <a:ext cx="678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" name="Google Shape;109;p18"/>
          <p:cNvSpPr txBox="1"/>
          <p:nvPr>
            <p:ph idx="12" type="sldNum"/>
          </p:nvPr>
        </p:nvSpPr>
        <p:spPr>
          <a:xfrm>
            <a:off x="15265400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0" i="0" sz="6000" u="none" cap="none" strike="noStrike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</p:sldLayoutIdLs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239">
          <p15:clr>
            <a:srgbClr val="F26B43"/>
          </p15:clr>
        </p15:guide>
        <p15:guide id="2" pos="5760">
          <p15:clr>
            <a:srgbClr val="F26B43"/>
          </p15:clr>
        </p15:guide>
        <p15:guide id="3" orient="horz" pos="881">
          <p15:clr>
            <a:srgbClr val="F26B43"/>
          </p15:clr>
        </p15:guide>
        <p15:guide id="4" orient="horz" pos="5598">
          <p15:clr>
            <a:srgbClr val="F26B43"/>
          </p15:clr>
        </p15:guide>
        <p15:guide id="5" pos="1224">
          <p15:clr>
            <a:srgbClr val="F26B43"/>
          </p15:clr>
        </p15:guide>
        <p15:guide id="6" pos="10296">
          <p15:clr>
            <a:srgbClr val="F26B43"/>
          </p15:clr>
        </p15:guide>
        <p15:guide id="7" pos="9616">
          <p15:clr>
            <a:srgbClr val="F26B43"/>
          </p15:clr>
        </p15:guide>
        <p15:guide id="8" pos="1904">
          <p15:clr>
            <a:srgbClr val="F26B43"/>
          </p15:clr>
        </p15:guide>
        <p15:guide id="9" pos="884">
          <p15:clr>
            <a:srgbClr val="F26B43"/>
          </p15:clr>
        </p15:guide>
        <p15:guide id="10" pos="10636">
          <p15:clr>
            <a:srgbClr val="F26B43"/>
          </p15:clr>
        </p15:guide>
        <p15:guide id="11" orient="horz" pos="2060">
          <p15:clr>
            <a:srgbClr val="F26B43"/>
          </p15:clr>
        </p15:guide>
        <p15:guide id="12" orient="horz" pos="4419">
          <p15:clr>
            <a:srgbClr val="F26B43"/>
          </p15:clr>
        </p15:guide>
        <p15:guide id="13" pos="7030">
          <p15:clr>
            <a:srgbClr val="F26B43"/>
          </p15:clr>
        </p15:guide>
        <p15:guide id="14" pos="4490">
          <p15:clr>
            <a:srgbClr val="F26B43"/>
          </p15:clr>
        </p15:guide>
        <p15:guide id="15" pos="41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Relationship Id="rId5" Type="http://schemas.openxmlformats.org/officeDocument/2006/relationships/image" Target="../media/image16.png"/><Relationship Id="rId6" Type="http://schemas.openxmlformats.org/officeDocument/2006/relationships/image" Target="../media/image13.png"/><Relationship Id="rId7" Type="http://schemas.openxmlformats.org/officeDocument/2006/relationships/image" Target="../media/image15.png"/><Relationship Id="rId8" Type="http://schemas.openxmlformats.org/officeDocument/2006/relationships/image" Target="../media/image17.pn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3" Type="http://schemas.openxmlformats.org/officeDocument/2006/relationships/image" Target="../media/image33.png"/><Relationship Id="rId12" Type="http://schemas.openxmlformats.org/officeDocument/2006/relationships/image" Target="../media/image22.jpg"/><Relationship Id="rId15" Type="http://schemas.openxmlformats.org/officeDocument/2006/relationships/image" Target="../media/image28.png"/><Relationship Id="rId14" Type="http://schemas.openxmlformats.org/officeDocument/2006/relationships/image" Target="../media/image21.png"/><Relationship Id="rId17" Type="http://schemas.openxmlformats.org/officeDocument/2006/relationships/image" Target="../media/image24.jpg"/><Relationship Id="rId16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jpg"/><Relationship Id="rId4" Type="http://schemas.openxmlformats.org/officeDocument/2006/relationships/image" Target="../media/image4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buildingbrightfutures.org" TargetMode="External"/><Relationship Id="rId4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7E72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5"/>
          <p:cNvSpPr txBox="1"/>
          <p:nvPr>
            <p:ph type="title"/>
          </p:nvPr>
        </p:nvSpPr>
        <p:spPr>
          <a:xfrm>
            <a:off x="8369825" y="886425"/>
            <a:ext cx="9278100" cy="87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</a:pPr>
            <a:r>
              <a:rPr lang="en-US" sz="7000"/>
              <a:t>The State of Vermont’s Children</a:t>
            </a:r>
            <a:endParaRPr sz="7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5000"/>
              <a:t>2024 Year in Review</a:t>
            </a:r>
            <a:endParaRPr sz="5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sz="69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6900"/>
              <a:t> </a:t>
            </a:r>
            <a:r>
              <a:rPr i="1" lang="en-US" sz="2300">
                <a:latin typeface="Times New Roman"/>
                <a:ea typeface="Times New Roman"/>
                <a:cs typeface="Times New Roman"/>
                <a:sym typeface="Times New Roman"/>
              </a:rPr>
              <a:t>Celebrating 12 Years of Data to Inform </a:t>
            </a:r>
            <a:endParaRPr i="1"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i="1" lang="en-US" sz="2300">
                <a:latin typeface="Times New Roman"/>
                <a:ea typeface="Times New Roman"/>
                <a:cs typeface="Times New Roman"/>
                <a:sym typeface="Times New Roman"/>
              </a:rPr>
              <a:t>Early Childhood Policy &amp; Decision-making</a:t>
            </a:r>
            <a:endParaRPr i="1"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500"/>
              <a:t>Presented by Building Bright Futures and </a:t>
            </a:r>
            <a:endParaRPr sz="25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500"/>
              <a:t>Vermont’s Early Childhood Data &amp; Policy Center</a:t>
            </a:r>
            <a:endParaRPr sz="25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sz="2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500"/>
              <a:t>Monday, January 13, 2025</a:t>
            </a:r>
            <a:endParaRPr sz="2500"/>
          </a:p>
        </p:txBody>
      </p:sp>
      <p:pic>
        <p:nvPicPr>
          <p:cNvPr id="418" name="Google Shape;41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50" y="7405835"/>
            <a:ext cx="687368" cy="85746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2580000" dist="9525">
              <a:srgbClr val="000000">
                <a:alpha val="63000"/>
              </a:srgbClr>
            </a:outerShdw>
          </a:effectLst>
        </p:spPr>
      </p:pic>
      <p:pic>
        <p:nvPicPr>
          <p:cNvPr id="419" name="Google Shape;419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757" y="5398213"/>
            <a:ext cx="687367" cy="831988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2580000" dist="9525">
              <a:srgbClr val="000000">
                <a:alpha val="63000"/>
              </a:srgbClr>
            </a:outerShdw>
          </a:effectLst>
        </p:spPr>
      </p:pic>
      <p:pic>
        <p:nvPicPr>
          <p:cNvPr id="420" name="Google Shape;420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748" y="2379374"/>
            <a:ext cx="687369" cy="826338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2580000" dist="9525">
              <a:srgbClr val="000000">
                <a:alpha val="63000"/>
              </a:srgbClr>
            </a:outerShdw>
          </a:effectLst>
        </p:spPr>
      </p:pic>
      <p:pic>
        <p:nvPicPr>
          <p:cNvPr id="421" name="Google Shape;421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758" y="3435472"/>
            <a:ext cx="687369" cy="78712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200025" rotWithShape="0" algn="bl" dir="2580000" dist="76200">
              <a:srgbClr val="000000">
                <a:alpha val="63000"/>
              </a:srgbClr>
            </a:outerShdw>
          </a:effectLst>
        </p:spPr>
      </p:pic>
      <p:pic>
        <p:nvPicPr>
          <p:cNvPr id="422" name="Google Shape;422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10243200" y="5645975"/>
            <a:ext cx="335042" cy="39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15668633" y="5645975"/>
            <a:ext cx="335042" cy="39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927" y="8459221"/>
            <a:ext cx="649631" cy="78711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200025" rotWithShape="0" algn="bl" dir="5400000" dist="76200">
              <a:srgbClr val="000000">
                <a:alpha val="50000"/>
              </a:srgbClr>
            </a:outerShdw>
          </a:effectLst>
        </p:spPr>
      </p:pic>
      <p:pic>
        <p:nvPicPr>
          <p:cNvPr id="425" name="Google Shape;425;p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062" y="9349669"/>
            <a:ext cx="687360" cy="844433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76200">
              <a:srgbClr val="000000">
                <a:alpha val="50000"/>
              </a:srgbClr>
            </a:outerShdw>
          </a:effectLst>
        </p:spPr>
      </p:pic>
      <p:pic>
        <p:nvPicPr>
          <p:cNvPr id="426" name="Google Shape;426;p5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4755" y="4412430"/>
            <a:ext cx="687359" cy="82670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200025" rotWithShape="0" algn="bl" dir="5400000" dist="76200">
              <a:srgbClr val="000000">
                <a:alpha val="50000"/>
              </a:srgbClr>
            </a:outerShdw>
          </a:effectLst>
        </p:spPr>
      </p:pic>
      <p:pic>
        <p:nvPicPr>
          <p:cNvPr id="427" name="Google Shape;427;p5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3625" y="162196"/>
            <a:ext cx="723850" cy="873254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200025" rotWithShape="0" algn="bl" dir="5400000" dist="76200">
              <a:srgbClr val="000000">
                <a:alpha val="50000"/>
              </a:srgbClr>
            </a:outerShdw>
          </a:effectLst>
        </p:spPr>
      </p:pic>
      <p:pic>
        <p:nvPicPr>
          <p:cNvPr id="428" name="Google Shape;428;p5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383008" y="6289584"/>
            <a:ext cx="765903" cy="880870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5400000" dist="123825">
              <a:srgbClr val="000000">
                <a:alpha val="50000"/>
              </a:srgbClr>
            </a:outerShdw>
          </a:effectLst>
        </p:spPr>
      </p:pic>
      <p:pic>
        <p:nvPicPr>
          <p:cNvPr id="429" name="Google Shape;42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03992" y="9317704"/>
            <a:ext cx="765901" cy="88202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2580000" dist="9525">
              <a:srgbClr val="000000">
                <a:alpha val="63000"/>
              </a:srgbClr>
            </a:outerShdw>
          </a:effectLst>
        </p:spPr>
      </p:pic>
      <p:pic>
        <p:nvPicPr>
          <p:cNvPr id="430" name="Google Shape;43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83000" y="3160078"/>
            <a:ext cx="765899" cy="8558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2580000" dist="9525">
              <a:srgbClr val="000000">
                <a:alpha val="63000"/>
              </a:srgbClr>
            </a:outerShdw>
          </a:effectLst>
        </p:spPr>
      </p:pic>
      <p:pic>
        <p:nvPicPr>
          <p:cNvPr id="431" name="Google Shape;431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04011" y="8346504"/>
            <a:ext cx="765898" cy="80967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200025" rotWithShape="0" algn="bl" dir="2580000" dist="76200">
              <a:srgbClr val="000000">
                <a:alpha val="63000"/>
              </a:srgbClr>
            </a:outerShdw>
          </a:effectLst>
        </p:spPr>
      </p:pic>
      <p:pic>
        <p:nvPicPr>
          <p:cNvPr id="432" name="Google Shape;432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347250" y="52430"/>
            <a:ext cx="801625" cy="896643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200025" rotWithShape="0" algn="bl" dir="5400000" dist="76200">
              <a:srgbClr val="000000">
                <a:alpha val="50000"/>
              </a:srgbClr>
            </a:outerShdw>
          </a:effectLst>
        </p:spPr>
      </p:pic>
      <p:pic>
        <p:nvPicPr>
          <p:cNvPr id="433" name="Google Shape;433;p5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7347274" y="1035907"/>
            <a:ext cx="801625" cy="913018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76200">
              <a:srgbClr val="000000">
                <a:alpha val="50000"/>
              </a:srgbClr>
            </a:outerShdw>
          </a:effectLst>
        </p:spPr>
      </p:pic>
      <p:pic>
        <p:nvPicPr>
          <p:cNvPr id="434" name="Google Shape;434;p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383012" y="5259431"/>
            <a:ext cx="765882" cy="868622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76200">
              <a:srgbClr val="000000">
                <a:alpha val="50000"/>
              </a:srgbClr>
            </a:outerShdw>
          </a:effectLst>
        </p:spPr>
      </p:pic>
      <p:pic>
        <p:nvPicPr>
          <p:cNvPr id="435" name="Google Shape;435;p5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383002" y="4222590"/>
            <a:ext cx="765886" cy="850394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200025" rotWithShape="0" algn="bl" dir="5400000" dist="76200">
              <a:srgbClr val="000000">
                <a:alpha val="50000"/>
              </a:srgbClr>
            </a:outerShdw>
          </a:effectLst>
        </p:spPr>
      </p:pic>
      <p:pic>
        <p:nvPicPr>
          <p:cNvPr id="436" name="Google Shape;436;p5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383013" y="7331978"/>
            <a:ext cx="765885" cy="853008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200025" rotWithShape="0" algn="bl" dir="5400000" dist="76200">
              <a:srgbClr val="000000">
                <a:alpha val="50000"/>
              </a:srgbClr>
            </a:outerShdw>
          </a:effectLst>
        </p:spPr>
      </p:pic>
      <p:pic>
        <p:nvPicPr>
          <p:cNvPr id="437" name="Google Shape;437;p5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8942" y="1305145"/>
            <a:ext cx="733221" cy="844454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8" name="Google Shape;438;p5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7365149" y="2128012"/>
            <a:ext cx="801627" cy="852993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9" name="Google Shape;439;p5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8317" y="6389294"/>
            <a:ext cx="740241" cy="85744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0" name="Google Shape;440;p55"/>
          <p:cNvPicPr preferRelativeResize="0"/>
          <p:nvPr/>
        </p:nvPicPr>
        <p:blipFill rotWithShape="1">
          <a:blip r:embed="rId17">
            <a:alphaModFix/>
          </a:blip>
          <a:srcRect b="0" l="455" r="455" t="0"/>
          <a:stretch/>
        </p:blipFill>
        <p:spPr>
          <a:xfrm>
            <a:off x="1060422" y="162200"/>
            <a:ext cx="7626954" cy="996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E4E7"/>
        </a:solidFill>
      </p:bgPr>
    </p:bg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4"/>
          <p:cNvSpPr txBox="1"/>
          <p:nvPr/>
        </p:nvSpPr>
        <p:spPr>
          <a:xfrm>
            <a:off x="9886462" y="136781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64"/>
          <p:cNvSpPr txBox="1"/>
          <p:nvPr/>
        </p:nvSpPr>
        <p:spPr>
          <a:xfrm>
            <a:off x="25" y="0"/>
            <a:ext cx="18288000" cy="609000"/>
          </a:xfrm>
          <a:prstGeom prst="rect">
            <a:avLst/>
          </a:prstGeom>
          <a:solidFill>
            <a:srgbClr val="4FB9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lang="en-US" sz="3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Mental Health</a:t>
            </a:r>
            <a:endParaRPr b="1" sz="2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18" name="Google Shape;518;p64"/>
          <p:cNvSpPr txBox="1"/>
          <p:nvPr/>
        </p:nvSpPr>
        <p:spPr>
          <a:xfrm>
            <a:off x="0" y="609000"/>
            <a:ext cx="18288000" cy="1227000"/>
          </a:xfrm>
          <a:prstGeom prst="rect">
            <a:avLst/>
          </a:prstGeom>
          <a:solidFill>
            <a:srgbClr val="9ECF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Perinatal Mental Health</a:t>
            </a:r>
            <a:endParaRPr sz="5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9" name="Google Shape;519;p64"/>
          <p:cNvSpPr txBox="1"/>
          <p:nvPr/>
        </p:nvSpPr>
        <p:spPr>
          <a:xfrm>
            <a:off x="12214675" y="3066751"/>
            <a:ext cx="5903100" cy="12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20" name="Google Shape;520;p64"/>
          <p:cNvSpPr txBox="1"/>
          <p:nvPr/>
        </p:nvSpPr>
        <p:spPr>
          <a:xfrm>
            <a:off x="8862200" y="3574625"/>
            <a:ext cx="8730900" cy="43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Rubik"/>
              <a:buChar char="○"/>
            </a:pPr>
            <a:r>
              <a:rPr lang="en-US" sz="3200">
                <a:solidFill>
                  <a:srgbClr val="333333"/>
                </a:solidFill>
                <a:latin typeface="Rubik"/>
                <a:ea typeface="Rubik"/>
                <a:cs typeface="Rubik"/>
                <a:sym typeface="Rubik"/>
              </a:rPr>
              <a:t>Between 2016-2022 Perinatal Mood and Anxiety Disorders (PMADs) has </a:t>
            </a:r>
            <a:r>
              <a:rPr lang="en-US" sz="3200">
                <a:solidFill>
                  <a:srgbClr val="333333"/>
                </a:solidFill>
                <a:latin typeface="Rubik"/>
                <a:ea typeface="Rubik"/>
                <a:cs typeface="Rubik"/>
                <a:sym typeface="Rubik"/>
              </a:rPr>
              <a:t>affected</a:t>
            </a:r>
            <a:r>
              <a:rPr lang="en-US" sz="3200">
                <a:solidFill>
                  <a:srgbClr val="333333"/>
                </a:solidFill>
                <a:latin typeface="Rubik"/>
                <a:ea typeface="Rubik"/>
                <a:cs typeface="Rubik"/>
                <a:sym typeface="Rubik"/>
              </a:rPr>
              <a:t> 1 in 4 pregnant and postpartum people</a:t>
            </a:r>
            <a:endParaRPr sz="3200">
              <a:solidFill>
                <a:srgbClr val="333333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333333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191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333333"/>
              </a:buClr>
              <a:buSzPts val="3000"/>
              <a:buFont typeface="Rubik"/>
              <a:buChar char="○"/>
            </a:pPr>
            <a:r>
              <a:rPr lang="en-US" sz="3200">
                <a:solidFill>
                  <a:srgbClr val="333333"/>
                </a:solidFill>
                <a:latin typeface="Rubik"/>
                <a:ea typeface="Rubik"/>
                <a:cs typeface="Rubik"/>
                <a:sym typeface="Rubik"/>
              </a:rPr>
              <a:t>Screening and access to resources include the Vermont Consultation and Psychiatry Access Program, the Support Delivered campaign and increased doula services</a:t>
            </a:r>
            <a:endParaRPr sz="3200">
              <a:solidFill>
                <a:srgbClr val="33333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521" name="Google Shape;52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2025" y="2357650"/>
            <a:ext cx="5198925" cy="7558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E4E7"/>
        </a:solidFill>
      </p:bgPr>
    </p:bg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5"/>
          <p:cNvSpPr txBox="1"/>
          <p:nvPr/>
        </p:nvSpPr>
        <p:spPr>
          <a:xfrm>
            <a:off x="9886462" y="136781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65"/>
          <p:cNvSpPr txBox="1"/>
          <p:nvPr/>
        </p:nvSpPr>
        <p:spPr>
          <a:xfrm>
            <a:off x="25" y="0"/>
            <a:ext cx="18288000" cy="609000"/>
          </a:xfrm>
          <a:prstGeom prst="rect">
            <a:avLst/>
          </a:prstGeom>
          <a:solidFill>
            <a:srgbClr val="4FB9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lang="en-US" sz="3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Mental Health</a:t>
            </a:r>
            <a:endParaRPr b="1" sz="2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28" name="Google Shape;528;p65"/>
          <p:cNvSpPr txBox="1"/>
          <p:nvPr/>
        </p:nvSpPr>
        <p:spPr>
          <a:xfrm>
            <a:off x="0" y="609000"/>
            <a:ext cx="18288000" cy="1227000"/>
          </a:xfrm>
          <a:prstGeom prst="rect">
            <a:avLst/>
          </a:prstGeom>
          <a:solidFill>
            <a:srgbClr val="9ECF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Mental Health for Children and Families</a:t>
            </a:r>
            <a:endParaRPr sz="5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9" name="Google Shape;529;p65"/>
          <p:cNvSpPr txBox="1"/>
          <p:nvPr/>
        </p:nvSpPr>
        <p:spPr>
          <a:xfrm>
            <a:off x="12214675" y="3066751"/>
            <a:ext cx="5903100" cy="12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30" name="Google Shape;530;p65"/>
          <p:cNvSpPr txBox="1"/>
          <p:nvPr/>
        </p:nvSpPr>
        <p:spPr>
          <a:xfrm>
            <a:off x="9388975" y="2578600"/>
            <a:ext cx="8728800" cy="49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rgbClr val="333333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900"/>
              <a:buFont typeface="Rubik"/>
              <a:buChar char="○"/>
            </a:pPr>
            <a:r>
              <a:rPr lang="en-US" sz="2900">
                <a:solidFill>
                  <a:srgbClr val="333333"/>
                </a:solidFill>
                <a:latin typeface="Rubik"/>
                <a:ea typeface="Rubik"/>
                <a:cs typeface="Rubik"/>
                <a:sym typeface="Rubik"/>
              </a:rPr>
              <a:t>Statistically significant increase in the proportion of Vermont children age 3 to 8 with a diagnosis listed in chart between 2016-2017 to 2021-2022 </a:t>
            </a:r>
            <a:r>
              <a:rPr b="1" lang="en-US" sz="2900">
                <a:solidFill>
                  <a:srgbClr val="333333"/>
                </a:solidFill>
                <a:latin typeface="Rubik"/>
                <a:ea typeface="Rubik"/>
                <a:cs typeface="Rubik"/>
                <a:sym typeface="Rubik"/>
              </a:rPr>
              <a:t>from 9% to 18.4%</a:t>
            </a:r>
            <a:endParaRPr b="1" sz="2900">
              <a:solidFill>
                <a:srgbClr val="333333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solidFill>
                <a:srgbClr val="333333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12750" lvl="0" marL="457200" rtl="0" algn="l">
              <a:spcBef>
                <a:spcPts val="1000"/>
              </a:spcBef>
              <a:spcAft>
                <a:spcPts val="1000"/>
              </a:spcAft>
              <a:buClr>
                <a:srgbClr val="333333"/>
              </a:buClr>
              <a:buSzPts val="2900"/>
              <a:buFont typeface="Rubik"/>
              <a:buChar char="○"/>
            </a:pPr>
            <a:r>
              <a:rPr lang="en-US" sz="2900">
                <a:solidFill>
                  <a:srgbClr val="333333"/>
                </a:solidFill>
                <a:latin typeface="Rubik"/>
                <a:ea typeface="Rubik"/>
                <a:cs typeface="Rubik"/>
                <a:sym typeface="Rubik"/>
              </a:rPr>
              <a:t>In 2024, the average turnover rate for mental health program staff at DAs and SSAs was </a:t>
            </a:r>
            <a:r>
              <a:rPr b="1" lang="en-US" sz="2900">
                <a:solidFill>
                  <a:srgbClr val="333333"/>
                </a:solidFill>
                <a:latin typeface="Rubik"/>
                <a:ea typeface="Rubik"/>
                <a:cs typeface="Rubik"/>
                <a:sym typeface="Rubik"/>
              </a:rPr>
              <a:t>23%,</a:t>
            </a:r>
            <a:r>
              <a:rPr lang="en-US" sz="2900">
                <a:solidFill>
                  <a:srgbClr val="333333"/>
                </a:solidFill>
                <a:latin typeface="Rubik"/>
                <a:ea typeface="Rubik"/>
                <a:cs typeface="Rubik"/>
                <a:sym typeface="Rubik"/>
              </a:rPr>
              <a:t> the average vacancy rate for mental health and substance use programs was </a:t>
            </a:r>
            <a:r>
              <a:rPr b="1" lang="en-US" sz="2900">
                <a:solidFill>
                  <a:srgbClr val="333333"/>
                </a:solidFill>
                <a:latin typeface="Rubik"/>
                <a:ea typeface="Rubik"/>
                <a:cs typeface="Rubik"/>
                <a:sym typeface="Rubik"/>
              </a:rPr>
              <a:t>15.3%</a:t>
            </a:r>
            <a:endParaRPr b="1" sz="2900">
              <a:solidFill>
                <a:srgbClr val="33333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531" name="Google Shape;53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88400"/>
            <a:ext cx="9095924" cy="642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8E4DF"/>
        </a:soli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66"/>
          <p:cNvSpPr txBox="1"/>
          <p:nvPr/>
        </p:nvSpPr>
        <p:spPr>
          <a:xfrm>
            <a:off x="9886462" y="136781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66"/>
          <p:cNvSpPr txBox="1"/>
          <p:nvPr/>
        </p:nvSpPr>
        <p:spPr>
          <a:xfrm>
            <a:off x="25" y="0"/>
            <a:ext cx="18288000" cy="609000"/>
          </a:xfrm>
          <a:prstGeom prst="rect">
            <a:avLst/>
          </a:prstGeom>
          <a:solidFill>
            <a:srgbClr val="0B7E7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lang="en-US" sz="3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Early Childhood and Elementary Education</a:t>
            </a:r>
            <a:endParaRPr b="1" sz="2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38" name="Google Shape;538;p66"/>
          <p:cNvSpPr txBox="1"/>
          <p:nvPr/>
        </p:nvSpPr>
        <p:spPr>
          <a:xfrm>
            <a:off x="0" y="609000"/>
            <a:ext cx="18288000" cy="1095000"/>
          </a:xfrm>
          <a:prstGeom prst="rect">
            <a:avLst/>
          </a:prstGeom>
          <a:solidFill>
            <a:srgbClr val="2DAFA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Act 76 and CACFP</a:t>
            </a:r>
            <a:endParaRPr sz="5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9" name="Google Shape;539;p66"/>
          <p:cNvSpPr txBox="1"/>
          <p:nvPr/>
        </p:nvSpPr>
        <p:spPr>
          <a:xfrm>
            <a:off x="10580650" y="1856400"/>
            <a:ext cx="7147200" cy="59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333333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333333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400"/>
              <a:buFont typeface="Rubik"/>
              <a:buChar char="○"/>
            </a:pPr>
            <a:r>
              <a:rPr lang="en-US" sz="3400">
                <a:solidFill>
                  <a:srgbClr val="333333"/>
                </a:solidFill>
                <a:latin typeface="Rubik"/>
                <a:ea typeface="Rubik"/>
                <a:cs typeface="Rubik"/>
                <a:sym typeface="Rubik"/>
              </a:rPr>
              <a:t>Access to and enrollment in CCFAP expanded significantly in 2024</a:t>
            </a:r>
            <a:endParaRPr sz="3400">
              <a:solidFill>
                <a:srgbClr val="333333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rgbClr val="333333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400"/>
              <a:buFont typeface="Rubik"/>
              <a:buChar char="○"/>
            </a:pPr>
            <a:r>
              <a:rPr lang="en-US" sz="3400">
                <a:solidFill>
                  <a:srgbClr val="333333"/>
                </a:solidFill>
                <a:latin typeface="Rubik"/>
                <a:ea typeface="Rubik"/>
                <a:cs typeface="Rubik"/>
                <a:sym typeface="Rubik"/>
              </a:rPr>
              <a:t>More information about Act 76 implementation can be found on the Child Development Division’s website and in BBF’s 2025 Act 76 Monitoring Report. </a:t>
            </a:r>
            <a:endParaRPr sz="3400">
              <a:solidFill>
                <a:srgbClr val="33333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540" name="Google Shape;54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56400"/>
            <a:ext cx="9982200" cy="6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8E4DF"/>
        </a:solidFill>
      </p:bgPr>
    </p:bg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67"/>
          <p:cNvSpPr txBox="1"/>
          <p:nvPr/>
        </p:nvSpPr>
        <p:spPr>
          <a:xfrm>
            <a:off x="9886462" y="136781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67"/>
          <p:cNvSpPr txBox="1"/>
          <p:nvPr/>
        </p:nvSpPr>
        <p:spPr>
          <a:xfrm>
            <a:off x="25" y="0"/>
            <a:ext cx="18288000" cy="609000"/>
          </a:xfrm>
          <a:prstGeom prst="rect">
            <a:avLst/>
          </a:prstGeom>
          <a:solidFill>
            <a:srgbClr val="0B7E7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lang="en-US" sz="3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Early Childhood and Elementary Education</a:t>
            </a:r>
            <a:endParaRPr b="1" sz="2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47" name="Google Shape;547;p67"/>
          <p:cNvSpPr txBox="1"/>
          <p:nvPr/>
        </p:nvSpPr>
        <p:spPr>
          <a:xfrm>
            <a:off x="0" y="609000"/>
            <a:ext cx="18288000" cy="1095000"/>
          </a:xfrm>
          <a:prstGeom prst="rect">
            <a:avLst/>
          </a:prstGeom>
          <a:solidFill>
            <a:srgbClr val="2DAFA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UPK</a:t>
            </a:r>
            <a:endParaRPr sz="5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8" name="Google Shape;548;p67"/>
          <p:cNvSpPr txBox="1"/>
          <p:nvPr/>
        </p:nvSpPr>
        <p:spPr>
          <a:xfrm>
            <a:off x="10607575" y="2390100"/>
            <a:ext cx="7147200" cy="6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200"/>
              <a:buFont typeface="Rubik"/>
              <a:buChar char="○"/>
            </a:pPr>
            <a:r>
              <a:rPr lang="en-US" sz="3200">
                <a:solidFill>
                  <a:srgbClr val="333333"/>
                </a:solidFill>
                <a:latin typeface="Rubik"/>
                <a:ea typeface="Rubik"/>
                <a:cs typeface="Rubik"/>
                <a:sym typeface="Rubik"/>
              </a:rPr>
              <a:t>UPK enrollment has recovered to pre-pandemic levels, with 8,733 students enrolled during the 2023-2024 school year. </a:t>
            </a:r>
            <a:endParaRPr sz="3200">
              <a:solidFill>
                <a:srgbClr val="333333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333333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200"/>
              <a:buFont typeface="Rubik"/>
              <a:buChar char="○"/>
            </a:pPr>
            <a:r>
              <a:rPr lang="en-US" sz="3200">
                <a:solidFill>
                  <a:srgbClr val="333333"/>
                </a:solidFill>
                <a:latin typeface="Rubik"/>
                <a:ea typeface="Rubik"/>
                <a:cs typeface="Rubik"/>
                <a:sym typeface="Rubik"/>
              </a:rPr>
              <a:t>Vermont has ranked second in the country for 3-year-old access to UPK from 2017-2023.</a:t>
            </a:r>
            <a:endParaRPr sz="3200">
              <a:solidFill>
                <a:srgbClr val="333333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333333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200"/>
              <a:buFont typeface="Rubik"/>
              <a:buChar char="○"/>
            </a:pPr>
            <a:r>
              <a:rPr lang="en-US" sz="3200">
                <a:solidFill>
                  <a:srgbClr val="333333"/>
                </a:solidFill>
                <a:latin typeface="Rubik"/>
                <a:ea typeface="Rubik"/>
                <a:cs typeface="Rubik"/>
                <a:sym typeface="Rubik"/>
              </a:rPr>
              <a:t>T</a:t>
            </a:r>
            <a:r>
              <a:rPr lang="en-US" sz="3200">
                <a:solidFill>
                  <a:srgbClr val="333333"/>
                </a:solidFill>
                <a:latin typeface="Rubik"/>
                <a:ea typeface="Rubik"/>
                <a:cs typeface="Rubik"/>
                <a:sym typeface="Rubik"/>
              </a:rPr>
              <a:t>here are currently no </a:t>
            </a:r>
            <a:r>
              <a:rPr lang="en-US" sz="3200">
                <a:solidFill>
                  <a:srgbClr val="333333"/>
                </a:solidFill>
                <a:latin typeface="Rubik"/>
                <a:ea typeface="Rubik"/>
                <a:cs typeface="Rubik"/>
                <a:sym typeface="Rubik"/>
              </a:rPr>
              <a:t>imminent </a:t>
            </a:r>
            <a:r>
              <a:rPr lang="en-US" sz="3200">
                <a:solidFill>
                  <a:srgbClr val="333333"/>
                </a:solidFill>
                <a:latin typeface="Rubik"/>
                <a:ea typeface="Rubik"/>
                <a:cs typeface="Rubik"/>
                <a:sym typeface="Rubik"/>
              </a:rPr>
              <a:t>changes to the UPK mixed delivery system for both 3 and 4-year olds. </a:t>
            </a:r>
            <a:endParaRPr sz="3200">
              <a:solidFill>
                <a:srgbClr val="33333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549" name="Google Shape;54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56400"/>
            <a:ext cx="9982200" cy="71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8E4DF"/>
        </a:solidFill>
      </p:bgPr>
    </p:bg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68"/>
          <p:cNvSpPr txBox="1"/>
          <p:nvPr/>
        </p:nvSpPr>
        <p:spPr>
          <a:xfrm>
            <a:off x="9886462" y="136781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68"/>
          <p:cNvSpPr txBox="1"/>
          <p:nvPr/>
        </p:nvSpPr>
        <p:spPr>
          <a:xfrm>
            <a:off x="25" y="0"/>
            <a:ext cx="18288000" cy="609000"/>
          </a:xfrm>
          <a:prstGeom prst="rect">
            <a:avLst/>
          </a:prstGeom>
          <a:solidFill>
            <a:srgbClr val="0B7E7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ial"/>
              <a:buNone/>
            </a:pPr>
            <a:r>
              <a:rPr b="1" lang="en-US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Early Childhood and Elementary Education</a:t>
            </a:r>
            <a:endParaRPr b="1" sz="2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56" name="Google Shape;556;p68"/>
          <p:cNvSpPr txBox="1"/>
          <p:nvPr/>
        </p:nvSpPr>
        <p:spPr>
          <a:xfrm>
            <a:off x="0" y="609000"/>
            <a:ext cx="18288000" cy="1095000"/>
          </a:xfrm>
          <a:prstGeom prst="rect">
            <a:avLst/>
          </a:prstGeom>
          <a:solidFill>
            <a:srgbClr val="2DAFA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School Readiness </a:t>
            </a:r>
            <a:endParaRPr sz="5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7" name="Google Shape;557;p68"/>
          <p:cNvSpPr txBox="1"/>
          <p:nvPr/>
        </p:nvSpPr>
        <p:spPr>
          <a:xfrm>
            <a:off x="10736275" y="2461575"/>
            <a:ext cx="6888900" cy="63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Rubik"/>
              <a:ea typeface="Rubik"/>
              <a:cs typeface="Rubik"/>
              <a:sym typeface="Rubik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ubik"/>
              <a:buChar char="○"/>
            </a:pPr>
            <a:r>
              <a:rPr lang="en-US" sz="3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Between 2018 and 2024 there has been a positive trend for 4-year olds meeting or exceeding expectations for math and social emotional development</a:t>
            </a:r>
            <a:endParaRPr sz="3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sz="3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ubik"/>
              <a:buChar char="○"/>
            </a:pPr>
            <a:r>
              <a:rPr lang="en-US" sz="3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Vermont students age 3-5 have the highest rate of school readiness in the country, with 75.3% of children “on track” </a:t>
            </a:r>
            <a:endParaRPr sz="3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558" name="Google Shape;55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56400"/>
            <a:ext cx="9982200" cy="662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8E4DF"/>
        </a:soli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69"/>
          <p:cNvSpPr txBox="1"/>
          <p:nvPr/>
        </p:nvSpPr>
        <p:spPr>
          <a:xfrm>
            <a:off x="9886462" y="136781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69"/>
          <p:cNvSpPr txBox="1"/>
          <p:nvPr/>
        </p:nvSpPr>
        <p:spPr>
          <a:xfrm>
            <a:off x="25" y="0"/>
            <a:ext cx="18288000" cy="609000"/>
          </a:xfrm>
          <a:prstGeom prst="rect">
            <a:avLst/>
          </a:prstGeom>
          <a:solidFill>
            <a:srgbClr val="0B7E7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ial"/>
              <a:buNone/>
            </a:pPr>
            <a:r>
              <a:rPr b="1" lang="en-US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Early Childhood and Elementary Education</a:t>
            </a:r>
            <a:endParaRPr b="1" sz="2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65" name="Google Shape;565;p69"/>
          <p:cNvSpPr txBox="1"/>
          <p:nvPr/>
        </p:nvSpPr>
        <p:spPr>
          <a:xfrm>
            <a:off x="0" y="609000"/>
            <a:ext cx="18288000" cy="1095000"/>
          </a:xfrm>
          <a:prstGeom prst="rect">
            <a:avLst/>
          </a:prstGeom>
          <a:solidFill>
            <a:srgbClr val="2DAFA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Third Grade Reading Assessments</a:t>
            </a:r>
            <a:endParaRPr sz="5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6" name="Google Shape;566;p69"/>
          <p:cNvSpPr txBox="1"/>
          <p:nvPr/>
        </p:nvSpPr>
        <p:spPr>
          <a:xfrm>
            <a:off x="9144000" y="2079825"/>
            <a:ext cx="8707500" cy="58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44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ubik"/>
              <a:buChar char="○"/>
            </a:pPr>
            <a:r>
              <a:rPr lang="en-US" sz="3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For ‘historically marginalized’ students, </a:t>
            </a:r>
            <a:r>
              <a:rPr b="1" lang="en-US" sz="3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31%</a:t>
            </a:r>
            <a:r>
              <a:rPr lang="en-US" sz="3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are proficient or above in reading, </a:t>
            </a:r>
            <a:r>
              <a:rPr lang="en-US" sz="3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compared</a:t>
            </a:r>
            <a:r>
              <a:rPr lang="en-US" sz="3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to </a:t>
            </a:r>
            <a:r>
              <a:rPr b="1" lang="en-US" sz="3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66%</a:t>
            </a:r>
            <a:r>
              <a:rPr lang="en-US" sz="3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for ‘historically advantaged’ students</a:t>
            </a:r>
            <a:endParaRPr sz="3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445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3400"/>
              <a:buFont typeface="Rubik"/>
              <a:buChar char="○"/>
            </a:pPr>
            <a:r>
              <a:rPr lang="en-US" sz="3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The percentage of students </a:t>
            </a:r>
            <a:r>
              <a:rPr lang="en-US" sz="3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proficient or above in third grade reading from a low of </a:t>
            </a:r>
            <a:r>
              <a:rPr b="1" lang="en-US" sz="3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26%</a:t>
            </a:r>
            <a:r>
              <a:rPr lang="en-US" sz="3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in Rutland City SD to a high of </a:t>
            </a:r>
            <a:r>
              <a:rPr b="1" lang="en-US" sz="3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71% </a:t>
            </a:r>
            <a:r>
              <a:rPr lang="en-US" sz="3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 the Montpelier Roxbury SD</a:t>
            </a:r>
            <a:endParaRPr sz="3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567" name="Google Shape;56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56400"/>
            <a:ext cx="8001000" cy="6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0"/>
          <p:cNvSpPr txBox="1"/>
          <p:nvPr/>
        </p:nvSpPr>
        <p:spPr>
          <a:xfrm>
            <a:off x="9886462" y="136781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70"/>
          <p:cNvSpPr txBox="1"/>
          <p:nvPr/>
        </p:nvSpPr>
        <p:spPr>
          <a:xfrm>
            <a:off x="25" y="0"/>
            <a:ext cx="18288000" cy="609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ial"/>
              <a:buNone/>
            </a:pPr>
            <a:r>
              <a:rPr b="1" lang="en-US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Spotlight: </a:t>
            </a:r>
            <a:r>
              <a:rPr b="1" lang="en-US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Vermont’s Child Welfare System</a:t>
            </a:r>
            <a:endParaRPr b="1" sz="2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74" name="Google Shape;574;p70"/>
          <p:cNvSpPr txBox="1"/>
          <p:nvPr/>
        </p:nvSpPr>
        <p:spPr>
          <a:xfrm>
            <a:off x="25" y="602988"/>
            <a:ext cx="18288000" cy="12270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Sparking Conversation</a:t>
            </a:r>
            <a:endParaRPr sz="5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5" name="Google Shape;575;p70"/>
          <p:cNvSpPr txBox="1"/>
          <p:nvPr/>
        </p:nvSpPr>
        <p:spPr>
          <a:xfrm>
            <a:off x="9711075" y="2731425"/>
            <a:ext cx="7929000" cy="6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26262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50850" lvl="1" marL="91440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Rubik"/>
              <a:buChar char="○"/>
            </a:pPr>
            <a:r>
              <a:rPr lang="en-US" sz="3500">
                <a:solidFill>
                  <a:srgbClr val="262626"/>
                </a:solidFill>
                <a:latin typeface="Rubik"/>
                <a:ea typeface="Rubik"/>
                <a:cs typeface="Rubik"/>
                <a:sym typeface="Rubik"/>
              </a:rPr>
              <a:t>Not a comprehensive overview of the child welfare system</a:t>
            </a:r>
            <a:endParaRPr sz="3500">
              <a:solidFill>
                <a:srgbClr val="26262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26262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50850" lvl="1" marL="91440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Rubik"/>
              <a:buChar char="○"/>
            </a:pPr>
            <a:r>
              <a:rPr lang="en-US" sz="3500">
                <a:solidFill>
                  <a:srgbClr val="262626"/>
                </a:solidFill>
                <a:latin typeface="Rubik"/>
                <a:ea typeface="Rubik"/>
                <a:cs typeface="Rubik"/>
                <a:sym typeface="Rubik"/>
              </a:rPr>
              <a:t>Focused on children under 9</a:t>
            </a:r>
            <a:endParaRPr sz="3500">
              <a:solidFill>
                <a:srgbClr val="26262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26262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50850" lvl="1" marL="91440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Rubik"/>
              <a:buChar char="○"/>
            </a:pPr>
            <a:r>
              <a:rPr lang="en-US" sz="3500">
                <a:solidFill>
                  <a:srgbClr val="262626"/>
                </a:solidFill>
                <a:latin typeface="Rubik"/>
                <a:ea typeface="Rubik"/>
                <a:cs typeface="Rubik"/>
                <a:sym typeface="Rubik"/>
              </a:rPr>
              <a:t>Only one of 36 outcomes and factors was rated as a strength, with the remaining 35 rated as areas needing improvement</a:t>
            </a:r>
            <a:endParaRPr sz="3500">
              <a:solidFill>
                <a:srgbClr val="26262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576" name="Google Shape;57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8600" y="1949013"/>
            <a:ext cx="6446811" cy="8150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1"/>
          <p:cNvSpPr txBox="1"/>
          <p:nvPr/>
        </p:nvSpPr>
        <p:spPr>
          <a:xfrm>
            <a:off x="9886462" y="136781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71"/>
          <p:cNvSpPr txBox="1"/>
          <p:nvPr/>
        </p:nvSpPr>
        <p:spPr>
          <a:xfrm>
            <a:off x="25" y="0"/>
            <a:ext cx="18288000" cy="609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ial"/>
              <a:buNone/>
            </a:pPr>
            <a:r>
              <a:rPr b="1" lang="en-US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Spotlight: </a:t>
            </a:r>
            <a:r>
              <a:rPr b="1" lang="en-US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Vermont’s Child Welfare System</a:t>
            </a:r>
            <a:endParaRPr b="1" sz="2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83" name="Google Shape;583;p71"/>
          <p:cNvSpPr txBox="1"/>
          <p:nvPr/>
        </p:nvSpPr>
        <p:spPr>
          <a:xfrm>
            <a:off x="25" y="602988"/>
            <a:ext cx="18288000" cy="12270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Mandated Reporting</a:t>
            </a:r>
            <a:endParaRPr sz="5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4" name="Google Shape;584;p71"/>
          <p:cNvSpPr txBox="1"/>
          <p:nvPr/>
        </p:nvSpPr>
        <p:spPr>
          <a:xfrm>
            <a:off x="10300050" y="2087125"/>
            <a:ext cx="7339800" cy="69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Rubik"/>
              <a:buChar char="○"/>
            </a:pPr>
            <a:r>
              <a:rPr lang="en-US" sz="3200">
                <a:solidFill>
                  <a:srgbClr val="262626"/>
                </a:solidFill>
                <a:latin typeface="Rubik"/>
                <a:ea typeface="Rubik"/>
                <a:cs typeface="Rubik"/>
                <a:sym typeface="Rubik"/>
              </a:rPr>
              <a:t>Vermont’s rate of intakes has been between 2.5 and 3 times higher than the national average</a:t>
            </a:r>
            <a:endParaRPr sz="3200">
              <a:solidFill>
                <a:srgbClr val="26262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26262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Rubik"/>
              <a:buChar char="○"/>
            </a:pPr>
            <a:r>
              <a:rPr lang="en-US" sz="3200">
                <a:solidFill>
                  <a:srgbClr val="262626"/>
                </a:solidFill>
                <a:latin typeface="Rubik"/>
                <a:ea typeface="Rubik"/>
                <a:cs typeface="Rubik"/>
                <a:sym typeface="Rubik"/>
              </a:rPr>
              <a:t>The actual rate of child victimization consistently falls below the national average. </a:t>
            </a:r>
            <a:endParaRPr sz="3200">
              <a:solidFill>
                <a:srgbClr val="26262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26262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Rubik"/>
              <a:buChar char="○"/>
            </a:pPr>
            <a:r>
              <a:rPr lang="en-US" sz="3200">
                <a:solidFill>
                  <a:srgbClr val="262626"/>
                </a:solidFill>
                <a:latin typeface="Rubik"/>
                <a:ea typeface="Rubik"/>
                <a:cs typeface="Rubik"/>
                <a:sym typeface="Rubik"/>
              </a:rPr>
              <a:t>New training to shift from “Mandated Reporters” to “Mandated Supporters”</a:t>
            </a:r>
            <a:endParaRPr sz="3200">
              <a:solidFill>
                <a:srgbClr val="26262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26262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Rubik"/>
              <a:buChar char="○"/>
            </a:pPr>
            <a:r>
              <a:rPr lang="en-US" sz="3200">
                <a:solidFill>
                  <a:srgbClr val="262626"/>
                </a:solidFill>
                <a:latin typeface="Rubik"/>
                <a:ea typeface="Rubik"/>
                <a:cs typeface="Rubik"/>
                <a:sym typeface="Rubik"/>
              </a:rPr>
              <a:t>Child Protection Hotline - 800-649-5285</a:t>
            </a:r>
            <a:endParaRPr sz="3200">
              <a:solidFill>
                <a:srgbClr val="26262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585" name="Google Shape;585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82400"/>
            <a:ext cx="6085524" cy="388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0362" y="6141175"/>
            <a:ext cx="6085513" cy="3991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2"/>
          <p:cNvSpPr txBox="1"/>
          <p:nvPr/>
        </p:nvSpPr>
        <p:spPr>
          <a:xfrm>
            <a:off x="9886462" y="136781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72"/>
          <p:cNvSpPr txBox="1"/>
          <p:nvPr/>
        </p:nvSpPr>
        <p:spPr>
          <a:xfrm>
            <a:off x="25" y="0"/>
            <a:ext cx="18288000" cy="609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ial"/>
              <a:buNone/>
            </a:pPr>
            <a:r>
              <a:rPr b="1" lang="en-US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Spotlight: </a:t>
            </a:r>
            <a:r>
              <a:rPr b="1" lang="en-US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Vermont’s Child Welfare System</a:t>
            </a:r>
            <a:endParaRPr b="1" sz="2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93" name="Google Shape;593;p72"/>
          <p:cNvSpPr txBox="1"/>
          <p:nvPr/>
        </p:nvSpPr>
        <p:spPr>
          <a:xfrm>
            <a:off x="25" y="602988"/>
            <a:ext cx="18288000" cy="12270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Children in Custody</a:t>
            </a:r>
            <a:endParaRPr sz="5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4" name="Google Shape;594;p72"/>
          <p:cNvSpPr txBox="1"/>
          <p:nvPr/>
        </p:nvSpPr>
        <p:spPr>
          <a:xfrm>
            <a:off x="10522650" y="2473125"/>
            <a:ext cx="6929400" cy="6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26262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50850" lvl="1" marL="91440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Rubik"/>
              <a:buChar char="○"/>
            </a:pPr>
            <a:r>
              <a:rPr lang="en-US" sz="3500">
                <a:solidFill>
                  <a:srgbClr val="262626"/>
                </a:solidFill>
                <a:latin typeface="Rubik"/>
                <a:ea typeface="Rubik"/>
                <a:cs typeface="Rubik"/>
                <a:sym typeface="Rubik"/>
              </a:rPr>
              <a:t>Black children and youth accounted for 2.1% of the population under 19 but entered state custody at a rate of 2.8%. </a:t>
            </a:r>
            <a:endParaRPr sz="3500">
              <a:solidFill>
                <a:srgbClr val="26262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26262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50850" lvl="1" marL="91440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Rubik"/>
              <a:buChar char="○"/>
            </a:pPr>
            <a:r>
              <a:rPr lang="en-US" sz="3500">
                <a:solidFill>
                  <a:srgbClr val="262626"/>
                </a:solidFill>
                <a:latin typeface="Rubik"/>
                <a:ea typeface="Rubik"/>
                <a:cs typeface="Rubik"/>
                <a:sym typeface="Rubik"/>
              </a:rPr>
              <a:t>Black or African American children have the highest rate of placement instability (moves/1,000 days).</a:t>
            </a:r>
            <a:endParaRPr b="1"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595" name="Google Shape;59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82388"/>
            <a:ext cx="9530225" cy="8150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73"/>
          <p:cNvSpPr txBox="1"/>
          <p:nvPr/>
        </p:nvSpPr>
        <p:spPr>
          <a:xfrm>
            <a:off x="9886462" y="136781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73"/>
          <p:cNvSpPr txBox="1"/>
          <p:nvPr/>
        </p:nvSpPr>
        <p:spPr>
          <a:xfrm>
            <a:off x="25" y="0"/>
            <a:ext cx="18288000" cy="609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ial"/>
              <a:buNone/>
            </a:pPr>
            <a:r>
              <a:rPr b="1" lang="en-US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Spotlight: </a:t>
            </a:r>
            <a:r>
              <a:rPr b="1" lang="en-US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Vermont’s Child Welfare System</a:t>
            </a:r>
            <a:endParaRPr b="1" sz="3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2" name="Google Shape;602;p73"/>
          <p:cNvSpPr txBox="1"/>
          <p:nvPr/>
        </p:nvSpPr>
        <p:spPr>
          <a:xfrm>
            <a:off x="25" y="602988"/>
            <a:ext cx="18288000" cy="12270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Workforce</a:t>
            </a:r>
            <a:endParaRPr sz="5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03" name="Google Shape;603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61160" y="10564675"/>
            <a:ext cx="6081527" cy="3426212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73"/>
          <p:cNvSpPr txBox="1"/>
          <p:nvPr/>
        </p:nvSpPr>
        <p:spPr>
          <a:xfrm>
            <a:off x="9886450" y="2921150"/>
            <a:ext cx="7395900" cy="6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0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bik"/>
              <a:buChar char="○"/>
            </a:pPr>
            <a:r>
              <a:rPr lang="en-US" sz="35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11.4% vacancy rate and 16.1% turnover rate for Family Services Workers in 2024</a:t>
            </a:r>
            <a:endParaRPr sz="35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50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bik"/>
              <a:buChar char="○"/>
            </a:pPr>
            <a:r>
              <a:rPr lang="en-US" sz="35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Creation of two new positions and long-term intensive technical assistance</a:t>
            </a:r>
            <a:endParaRPr sz="35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605" name="Google Shape;605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982388"/>
            <a:ext cx="9204224" cy="6890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7E72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6"/>
          <p:cNvSpPr txBox="1"/>
          <p:nvPr/>
        </p:nvSpPr>
        <p:spPr>
          <a:xfrm>
            <a:off x="13984711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0" i="0" sz="6000" u="none" cap="none" strike="noStrike">
              <a:solidFill>
                <a:srgbClr val="AFBFD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56"/>
          <p:cNvSpPr txBox="1"/>
          <p:nvPr/>
        </p:nvSpPr>
        <p:spPr>
          <a:xfrm>
            <a:off x="10645550" y="734275"/>
            <a:ext cx="72219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i="0" lang="en-US" sz="46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Building Bright Futures Early Childhood Infrastructure and </a:t>
            </a:r>
            <a:r>
              <a:rPr lang="en-US" sz="46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500</a:t>
            </a:r>
            <a:r>
              <a:rPr i="0" lang="en-US" sz="46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+ Person Network</a:t>
            </a:r>
            <a:endParaRPr i="0" sz="4600" u="none" cap="none" strike="noStrike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48" name="Google Shape;448;p56"/>
          <p:cNvSpPr txBox="1"/>
          <p:nvPr/>
        </p:nvSpPr>
        <p:spPr>
          <a:xfrm>
            <a:off x="10496350" y="4590600"/>
            <a:ext cx="72219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i="0" lang="en-US" sz="31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The Building Bright Futures State Advisory Council </a:t>
            </a:r>
            <a:r>
              <a:rPr lang="en-US" sz="31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Network</a:t>
            </a:r>
            <a:r>
              <a:rPr i="0" lang="en-US" sz="31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 is charged by Title 33, Chapter 46 monitor </a:t>
            </a:r>
            <a:r>
              <a:rPr lang="en-US" sz="31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Vermont’s early childhood system </a:t>
            </a:r>
            <a:r>
              <a:rPr i="0" lang="en-US" sz="31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and to s</a:t>
            </a:r>
            <a:r>
              <a:rPr lang="en-US" sz="31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erve as an </a:t>
            </a:r>
            <a:r>
              <a:rPr i="0" lang="en-US" sz="31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accountability</a:t>
            </a:r>
            <a:r>
              <a:rPr lang="en-US" sz="31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 mechanism.</a:t>
            </a:r>
            <a:endParaRPr i="1" sz="3100" u="none" cap="none" strike="noStrike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449" name="Google Shape;44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200" y="2321850"/>
            <a:ext cx="9658350" cy="611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74"/>
          <p:cNvSpPr txBox="1"/>
          <p:nvPr/>
        </p:nvSpPr>
        <p:spPr>
          <a:xfrm>
            <a:off x="9886462" y="136781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74"/>
          <p:cNvSpPr txBox="1"/>
          <p:nvPr/>
        </p:nvSpPr>
        <p:spPr>
          <a:xfrm>
            <a:off x="25" y="0"/>
            <a:ext cx="18288000" cy="609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ial"/>
              <a:buNone/>
            </a:pPr>
            <a:r>
              <a:rPr b="1" lang="en-US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Spotlight: </a:t>
            </a:r>
            <a:r>
              <a:rPr b="1" lang="en-US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Vermont’s Child Welfare System</a:t>
            </a:r>
            <a:endParaRPr b="1" sz="2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612" name="Google Shape;612;p74"/>
          <p:cNvSpPr txBox="1"/>
          <p:nvPr/>
        </p:nvSpPr>
        <p:spPr>
          <a:xfrm>
            <a:off x="25" y="602988"/>
            <a:ext cx="18288000" cy="12270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An Antiquated Data System</a:t>
            </a:r>
            <a:endParaRPr sz="5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3" name="Google Shape;613;p74"/>
          <p:cNvSpPr txBox="1"/>
          <p:nvPr/>
        </p:nvSpPr>
        <p:spPr>
          <a:xfrm>
            <a:off x="10734025" y="2402675"/>
            <a:ext cx="6929400" cy="6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26262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50850" lvl="1" marL="91440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Rubik"/>
              <a:buChar char="○"/>
            </a:pPr>
            <a:r>
              <a:rPr lang="en-US" sz="3500">
                <a:solidFill>
                  <a:srgbClr val="262626"/>
                </a:solidFill>
                <a:latin typeface="Rubik"/>
                <a:ea typeface="Rubik"/>
                <a:cs typeface="Rubik"/>
                <a:sym typeface="Rubik"/>
              </a:rPr>
              <a:t>Data system from 1983</a:t>
            </a:r>
            <a:endParaRPr sz="3500">
              <a:solidFill>
                <a:srgbClr val="26262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26262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50850" lvl="1" marL="91440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Rubik"/>
              <a:buChar char="○"/>
            </a:pPr>
            <a:r>
              <a:rPr lang="en-US" sz="3500">
                <a:solidFill>
                  <a:srgbClr val="262626"/>
                </a:solidFill>
                <a:latin typeface="Rubik"/>
                <a:ea typeface="Rubik"/>
                <a:cs typeface="Rubik"/>
                <a:sym typeface="Rubik"/>
              </a:rPr>
              <a:t>$40 - $50 million estimate for a new Comprehensive Child Welfare Information System (CCWIS)</a:t>
            </a:r>
            <a:endParaRPr sz="3500">
              <a:solidFill>
                <a:srgbClr val="26262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26262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50850" lvl="1" marL="91440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Rubik"/>
              <a:buChar char="○"/>
            </a:pPr>
            <a:r>
              <a:rPr lang="en-US" sz="3500">
                <a:solidFill>
                  <a:srgbClr val="262626"/>
                </a:solidFill>
                <a:latin typeface="Rubik"/>
                <a:ea typeface="Rubik"/>
                <a:cs typeface="Rubik"/>
                <a:sym typeface="Rubik"/>
              </a:rPr>
              <a:t>$15.6 has been allocated (including a 50% federal match)</a:t>
            </a:r>
            <a:endParaRPr sz="3500">
              <a:solidFill>
                <a:srgbClr val="26262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614" name="Google Shape;61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775" y="3076475"/>
            <a:ext cx="10175500" cy="534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75"/>
          <p:cNvSpPr txBox="1"/>
          <p:nvPr/>
        </p:nvSpPr>
        <p:spPr>
          <a:xfrm>
            <a:off x="0" y="659375"/>
            <a:ext cx="18288000" cy="11943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Policy Recommendations of the Vermont Early Childhood State Advisory Council Network</a:t>
            </a:r>
            <a:endParaRPr sz="4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1" name="Google Shape;621;p75"/>
          <p:cNvSpPr txBox="1"/>
          <p:nvPr/>
        </p:nvSpPr>
        <p:spPr>
          <a:xfrm>
            <a:off x="0" y="1853625"/>
            <a:ext cx="7127700" cy="84318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622" name="Google Shape;622;p75"/>
          <p:cNvSpPr txBox="1"/>
          <p:nvPr/>
        </p:nvSpPr>
        <p:spPr>
          <a:xfrm>
            <a:off x="0" y="-10525"/>
            <a:ext cx="18315000" cy="6699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ial"/>
              <a:buNone/>
            </a:pPr>
            <a:r>
              <a:rPr b="1" lang="en-US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Spotlight: </a:t>
            </a:r>
            <a:r>
              <a:rPr b="1" lang="en-US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Vermont’s Child Welfare System</a:t>
            </a:r>
            <a:endParaRPr b="1" sz="20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623" name="Google Shape;623;p75"/>
          <p:cNvSpPr txBox="1"/>
          <p:nvPr/>
        </p:nvSpPr>
        <p:spPr>
          <a:xfrm>
            <a:off x="351750" y="2373550"/>
            <a:ext cx="17137800" cy="62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5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Support those Navigating the Child Welfare System by </a:t>
            </a:r>
            <a:endParaRPr b="1" sz="35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5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Investing in System Improvements</a:t>
            </a:r>
            <a:endParaRPr b="1" sz="35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>
              <a:latin typeface="Rubik"/>
              <a:ea typeface="Rubik"/>
              <a:cs typeface="Rubik"/>
              <a:sym typeface="Rubik"/>
            </a:endParaRPr>
          </a:p>
          <a:p>
            <a:pPr indent="-425450" lvl="0" marL="457200" rtl="0" algn="l">
              <a:spcBef>
                <a:spcPts val="1000"/>
              </a:spcBef>
              <a:spcAft>
                <a:spcPts val="0"/>
              </a:spcAft>
              <a:buSzPts val="3100"/>
              <a:buFont typeface="Rubik"/>
              <a:buChar char="●"/>
            </a:pPr>
            <a:r>
              <a:rPr lang="en-US" sz="3100">
                <a:latin typeface="Rubik"/>
                <a:ea typeface="Rubik"/>
                <a:cs typeface="Rubik"/>
                <a:sym typeface="Rubik"/>
              </a:rPr>
              <a:t>Secure sufficient state funding to fully implement the Comprehensive Child Welfare Information System (CCWIS). Renewed Policy Recommendation (2024)</a:t>
            </a:r>
            <a:endParaRPr sz="3100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3100">
              <a:latin typeface="Rubik"/>
              <a:ea typeface="Rubik"/>
              <a:cs typeface="Rubik"/>
              <a:sym typeface="Rubik"/>
            </a:endParaRPr>
          </a:p>
          <a:p>
            <a:pPr indent="-425450" lvl="0" marL="457200" rtl="0" algn="l">
              <a:spcBef>
                <a:spcPts val="1500"/>
              </a:spcBef>
              <a:spcAft>
                <a:spcPts val="0"/>
              </a:spcAft>
              <a:buSzPts val="3100"/>
              <a:buFont typeface="Rubik"/>
              <a:buChar char="●"/>
            </a:pPr>
            <a:r>
              <a:rPr lang="en-US" sz="3100">
                <a:latin typeface="Rubik"/>
                <a:ea typeface="Rubik"/>
                <a:cs typeface="Rubik"/>
                <a:sym typeface="Rubik"/>
              </a:rPr>
              <a:t>Utilize the Family Services Division’s federal case review report and program improvement plan to make data-informed programming and financing decisions to improve the systems serving young children in Vermont’s foster care system.</a:t>
            </a:r>
            <a:endParaRPr sz="3100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76"/>
          <p:cNvSpPr txBox="1"/>
          <p:nvPr/>
        </p:nvSpPr>
        <p:spPr>
          <a:xfrm>
            <a:off x="9886462" y="136781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76"/>
          <p:cNvSpPr txBox="1"/>
          <p:nvPr/>
        </p:nvSpPr>
        <p:spPr>
          <a:xfrm>
            <a:off x="25" y="0"/>
            <a:ext cx="18288000" cy="609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ial"/>
              <a:buNone/>
            </a:pPr>
            <a:r>
              <a:rPr b="1" lang="en-US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Spotlight: </a:t>
            </a:r>
            <a:r>
              <a:rPr b="1" lang="en-US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Vermont’s Child Welfare System</a:t>
            </a:r>
            <a:endParaRPr b="1" sz="3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0" name="Google Shape;630;p76"/>
          <p:cNvSpPr txBox="1"/>
          <p:nvPr/>
        </p:nvSpPr>
        <p:spPr>
          <a:xfrm>
            <a:off x="25" y="602988"/>
            <a:ext cx="18288000" cy="12270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Expert Panelists</a:t>
            </a:r>
            <a:endParaRPr sz="5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1" name="Google Shape;631;p76"/>
          <p:cNvSpPr txBox="1"/>
          <p:nvPr/>
        </p:nvSpPr>
        <p:spPr>
          <a:xfrm>
            <a:off x="2113050" y="2334075"/>
            <a:ext cx="14061900" cy="6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 u="sng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bik"/>
              <a:buChar char="○"/>
            </a:pPr>
            <a:r>
              <a:rPr lang="en-US" sz="35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Mercedes King, Youth Leader from the Youth Development Program</a:t>
            </a:r>
            <a:endParaRPr sz="35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bik"/>
              <a:buChar char="○"/>
            </a:pPr>
            <a:r>
              <a:rPr lang="en-US" sz="35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Lauren Higbee, Deputy Advocate at the Office of the Child, Youth and Family (OCYFA)</a:t>
            </a:r>
            <a:endParaRPr sz="35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bik"/>
              <a:buChar char="○"/>
            </a:pPr>
            <a:r>
              <a:rPr lang="en-US" sz="35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Lindsay Barron, Policy Manager at the Department for Child and Families - Family Services Division (DCF-FSD)</a:t>
            </a:r>
            <a:endParaRPr sz="35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7E72"/>
        </a:solidFill>
      </p:bgPr>
    </p:bg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77"/>
          <p:cNvSpPr txBox="1"/>
          <p:nvPr>
            <p:ph type="title"/>
          </p:nvPr>
        </p:nvSpPr>
        <p:spPr>
          <a:xfrm>
            <a:off x="8300025" y="1808650"/>
            <a:ext cx="9651900" cy="29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</a:pPr>
            <a:r>
              <a:rPr lang="en-US" sz="6900">
                <a:solidFill>
                  <a:schemeClr val="lt1"/>
                </a:solidFill>
              </a:rPr>
              <a:t>The State of Vermont’s Children</a:t>
            </a:r>
            <a:endParaRPr sz="69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sz="32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4000">
                <a:solidFill>
                  <a:schemeClr val="lt1"/>
                </a:solidFill>
              </a:rPr>
              <a:t>2024 Year in Review</a:t>
            </a:r>
            <a:endParaRPr sz="6600">
              <a:solidFill>
                <a:srgbClr val="FFFFFF"/>
              </a:solidFill>
            </a:endParaRPr>
          </a:p>
        </p:txBody>
      </p:sp>
      <p:sp>
        <p:nvSpPr>
          <p:cNvPr id="637" name="Google Shape;637;p77"/>
          <p:cNvSpPr txBox="1"/>
          <p:nvPr/>
        </p:nvSpPr>
        <p:spPr>
          <a:xfrm>
            <a:off x="8300025" y="5143500"/>
            <a:ext cx="9651900" cy="39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u="sng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www.buildingbrightfutures.org</a:t>
            </a:r>
            <a:endParaRPr sz="5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Download or request a free hard copy</a:t>
            </a:r>
            <a:endParaRPr sz="4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8" name="Google Shape;638;p77"/>
          <p:cNvSpPr txBox="1"/>
          <p:nvPr/>
        </p:nvSpPr>
        <p:spPr>
          <a:xfrm>
            <a:off x="125" y="-14700"/>
            <a:ext cx="6745500" cy="10285500"/>
          </a:xfrm>
          <a:prstGeom prst="rect">
            <a:avLst/>
          </a:prstGeom>
          <a:solidFill>
            <a:srgbClr val="0B7E7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639" name="Google Shape;639;p77"/>
          <p:cNvSpPr txBox="1"/>
          <p:nvPr/>
        </p:nvSpPr>
        <p:spPr>
          <a:xfrm>
            <a:off x="37600" y="-14700"/>
            <a:ext cx="674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640" name="Google Shape;640;p77"/>
          <p:cNvPicPr preferRelativeResize="0"/>
          <p:nvPr/>
        </p:nvPicPr>
        <p:blipFill rotWithShape="1">
          <a:blip r:embed="rId4">
            <a:alphaModFix/>
          </a:blip>
          <a:srcRect b="0" l="455" r="455" t="0"/>
          <a:stretch/>
        </p:blipFill>
        <p:spPr>
          <a:xfrm rot="-497989">
            <a:off x="783349" y="738450"/>
            <a:ext cx="6745502" cy="8810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7E72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7"/>
          <p:cNvSpPr txBox="1"/>
          <p:nvPr/>
        </p:nvSpPr>
        <p:spPr>
          <a:xfrm>
            <a:off x="13984711" y="8877368"/>
            <a:ext cx="2711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0" i="0" sz="6000" u="none" cap="none" strike="noStrike">
              <a:solidFill>
                <a:srgbClr val="AFBFD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57"/>
          <p:cNvSpPr txBox="1"/>
          <p:nvPr/>
        </p:nvSpPr>
        <p:spPr>
          <a:xfrm>
            <a:off x="9816150" y="853475"/>
            <a:ext cx="72219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6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Data-driven Decision-making and Accountability</a:t>
            </a:r>
            <a:endParaRPr i="0" sz="4600" u="none" cap="none" strike="noStrike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57" name="Google Shape;457;p57"/>
          <p:cNvSpPr txBox="1"/>
          <p:nvPr/>
        </p:nvSpPr>
        <p:spPr>
          <a:xfrm>
            <a:off x="9144000" y="4389175"/>
            <a:ext cx="85662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Rubik"/>
              <a:buChar char="●"/>
            </a:pPr>
            <a:r>
              <a:rPr lang="en-US" sz="31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BBF serves as a broker of high-quality up-to-date data and a trusted advisor. </a:t>
            </a:r>
            <a:endParaRPr sz="31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Rubik"/>
              <a:buChar char="●"/>
            </a:pPr>
            <a:r>
              <a:rPr lang="en-US" sz="31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The State of Vermont’s Children is Vermont’s most objective, comprehensive, data-driven assessment of children and families.</a:t>
            </a:r>
            <a:endParaRPr sz="31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Rubik"/>
              <a:buChar char="●"/>
            </a:pPr>
            <a:r>
              <a:rPr lang="en-US" sz="31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We are responsible for strengthening and transforming the way Vermont thinks about, and uses early childhood data.</a:t>
            </a:r>
            <a:endParaRPr sz="31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458" name="Google Shape;458;p57"/>
          <p:cNvPicPr preferRelativeResize="0"/>
          <p:nvPr/>
        </p:nvPicPr>
        <p:blipFill rotWithShape="1">
          <a:blip r:embed="rId3">
            <a:alphaModFix/>
          </a:blip>
          <a:srcRect b="0" l="18649" r="16529" t="0"/>
          <a:stretch/>
        </p:blipFill>
        <p:spPr>
          <a:xfrm>
            <a:off x="531225" y="1128500"/>
            <a:ext cx="7809802" cy="8030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7E72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8"/>
          <p:cNvSpPr txBox="1"/>
          <p:nvPr>
            <p:ph type="title"/>
          </p:nvPr>
        </p:nvSpPr>
        <p:spPr>
          <a:xfrm>
            <a:off x="5933325" y="0"/>
            <a:ext cx="12354600" cy="11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</a:pPr>
            <a:r>
              <a:rPr lang="en-US" sz="5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Agenda</a:t>
            </a:r>
            <a:endParaRPr sz="5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4" name="Google Shape;464;p58"/>
          <p:cNvSpPr txBox="1"/>
          <p:nvPr/>
        </p:nvSpPr>
        <p:spPr>
          <a:xfrm>
            <a:off x="7604875" y="1120600"/>
            <a:ext cx="10422300" cy="82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Overview of key topics from BBF’s Data Team</a:t>
            </a:r>
            <a:endParaRPr sz="29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85127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ubik"/>
              <a:buChar char="●"/>
            </a:pPr>
            <a:r>
              <a:rPr lang="en-US" sz="29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Basic Needs</a:t>
            </a:r>
            <a:endParaRPr sz="29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85127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ubik"/>
              <a:buChar char="●"/>
            </a:pPr>
            <a:r>
              <a:rPr lang="en-US" sz="29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Health and Mental Health</a:t>
            </a:r>
            <a:endParaRPr sz="29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85127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ubik"/>
              <a:buChar char="●"/>
            </a:pPr>
            <a:r>
              <a:rPr lang="en-US" sz="29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Early Childhood and Elementary Education</a:t>
            </a:r>
            <a:endParaRPr sz="29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85127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ubik"/>
              <a:buChar char="●"/>
            </a:pPr>
            <a:r>
              <a:rPr lang="en-US" sz="29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Vermont’s Child Welfare System</a:t>
            </a:r>
            <a:endParaRPr sz="29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Child Welfare Panel Discussion</a:t>
            </a:r>
            <a:endParaRPr sz="29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851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ubik"/>
              <a:buChar char="●"/>
            </a:pPr>
            <a:r>
              <a:rPr lang="en-US" sz="29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Lindsay Barron, Director of Policy and Planning, State of Vermont’s Department for Children and Families (DCF), Family Services Division (FSD)</a:t>
            </a:r>
            <a:endParaRPr sz="29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851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ubik"/>
              <a:buChar char="●"/>
            </a:pPr>
            <a:r>
              <a:rPr lang="en-US" sz="29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Lauren Higbee, Deputy Advocate of Vermont's Office of the Child, Youth and Family Advocate (OCYFA)</a:t>
            </a:r>
            <a:endParaRPr sz="29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851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ubik"/>
              <a:buChar char="●"/>
            </a:pPr>
            <a:r>
              <a:rPr lang="en-US" sz="29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Mercedes King, Youth Leader from the Youth Development Program</a:t>
            </a:r>
            <a:endParaRPr sz="29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7931"/>
              <a:buFont typeface="Arial"/>
              <a:buNone/>
            </a:pPr>
            <a:r>
              <a:rPr lang="en-US" sz="29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1:00 - 1:15 </a:t>
            </a:r>
            <a:r>
              <a:rPr lang="en-US" sz="29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Questions &amp; Discussion</a:t>
            </a:r>
            <a:endParaRPr sz="29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465" name="Google Shape;46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200" y="1326588"/>
            <a:ext cx="5850850" cy="780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CEAB"/>
        </a:solid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9"/>
          <p:cNvSpPr txBox="1"/>
          <p:nvPr/>
        </p:nvSpPr>
        <p:spPr>
          <a:xfrm>
            <a:off x="9886462" y="136781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59"/>
          <p:cNvSpPr txBox="1"/>
          <p:nvPr/>
        </p:nvSpPr>
        <p:spPr>
          <a:xfrm>
            <a:off x="25" y="0"/>
            <a:ext cx="18288000" cy="609000"/>
          </a:xfrm>
          <a:prstGeom prst="rect">
            <a:avLst/>
          </a:prstGeom>
          <a:solidFill>
            <a:srgbClr val="EC9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lang="en-US" sz="3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Basic Needs</a:t>
            </a:r>
            <a:endParaRPr b="1" sz="2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72" name="Google Shape;472;p59"/>
          <p:cNvSpPr txBox="1"/>
          <p:nvPr/>
        </p:nvSpPr>
        <p:spPr>
          <a:xfrm>
            <a:off x="0" y="609000"/>
            <a:ext cx="18288000" cy="1380900"/>
          </a:xfrm>
          <a:prstGeom prst="rect">
            <a:avLst/>
          </a:prstGeom>
          <a:solidFill>
            <a:srgbClr val="EBAF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Cost of Living</a:t>
            </a:r>
            <a:endParaRPr sz="5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3" name="Google Shape;473;p59"/>
          <p:cNvSpPr txBox="1"/>
          <p:nvPr/>
        </p:nvSpPr>
        <p:spPr>
          <a:xfrm>
            <a:off x="10587875" y="2733400"/>
            <a:ext cx="7357500" cy="56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ubik"/>
              <a:buChar char="●"/>
            </a:pPr>
            <a:r>
              <a:rPr lang="en-US" sz="3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Income needed to meet basic needs ranges from </a:t>
            </a:r>
            <a:endParaRPr sz="3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$103,919 </a:t>
            </a:r>
            <a:r>
              <a:rPr lang="en-US" sz="3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 Essex County to </a:t>
            </a:r>
            <a:r>
              <a:rPr b="1" lang="en-US" sz="3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$136,599 </a:t>
            </a:r>
            <a:r>
              <a:rPr lang="en-US" sz="3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 Chittenden County</a:t>
            </a:r>
            <a:endParaRPr sz="3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ubik"/>
              <a:buChar char="●"/>
            </a:pPr>
            <a:r>
              <a:rPr lang="en-US" sz="3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Basic Needs Budget does not include funds for savings, emergency expenses, or expenses like meals in restaurants</a:t>
            </a:r>
            <a:endParaRPr sz="3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474" name="Google Shape;47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42300"/>
            <a:ext cx="9766451" cy="698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CEAB"/>
        </a:solidFill>
      </p:bgPr>
    </p:bg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0"/>
          <p:cNvSpPr txBox="1"/>
          <p:nvPr/>
        </p:nvSpPr>
        <p:spPr>
          <a:xfrm>
            <a:off x="9886462" y="136781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60"/>
          <p:cNvSpPr txBox="1"/>
          <p:nvPr/>
        </p:nvSpPr>
        <p:spPr>
          <a:xfrm>
            <a:off x="10071250" y="2801950"/>
            <a:ext cx="7657500" cy="6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ubik"/>
              <a:buChar char="○"/>
            </a:pPr>
            <a:r>
              <a:rPr lang="en-US" sz="3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Increase of Vermont homeless children under 9 enrolled in school</a:t>
            </a:r>
            <a:r>
              <a:rPr b="1" lang="en-US" sz="3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from 171 in 2019 to 603 in 2024</a:t>
            </a:r>
            <a:endParaRPr b="1" sz="3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ubik"/>
              <a:buChar char="○"/>
            </a:pPr>
            <a:r>
              <a:rPr lang="en-US" sz="3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The number of people in households with children under 18 tripled from pre-pandemic levels, from 372 in January 2020 to 1,125 in January 2025</a:t>
            </a:r>
            <a:endParaRPr sz="3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81" name="Google Shape;481;p60"/>
          <p:cNvSpPr txBox="1"/>
          <p:nvPr/>
        </p:nvSpPr>
        <p:spPr>
          <a:xfrm>
            <a:off x="25" y="0"/>
            <a:ext cx="18288000" cy="609000"/>
          </a:xfrm>
          <a:prstGeom prst="rect">
            <a:avLst/>
          </a:prstGeom>
          <a:solidFill>
            <a:srgbClr val="EC9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lang="en-US" sz="3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Basic Needs</a:t>
            </a:r>
            <a:endParaRPr b="1" sz="2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82" name="Google Shape;482;p60"/>
          <p:cNvSpPr txBox="1"/>
          <p:nvPr/>
        </p:nvSpPr>
        <p:spPr>
          <a:xfrm>
            <a:off x="0" y="609000"/>
            <a:ext cx="18288000" cy="1380900"/>
          </a:xfrm>
          <a:prstGeom prst="rect">
            <a:avLst/>
          </a:prstGeom>
          <a:solidFill>
            <a:srgbClr val="EBAF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Housing and Homelessness </a:t>
            </a:r>
            <a:endParaRPr sz="5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3" name="Google Shape;48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42300"/>
            <a:ext cx="9982200" cy="714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CEAB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1"/>
          <p:cNvSpPr txBox="1"/>
          <p:nvPr/>
        </p:nvSpPr>
        <p:spPr>
          <a:xfrm>
            <a:off x="9886462" y="136781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61"/>
          <p:cNvSpPr txBox="1"/>
          <p:nvPr/>
        </p:nvSpPr>
        <p:spPr>
          <a:xfrm>
            <a:off x="10921875" y="2623925"/>
            <a:ext cx="6859200" cy="55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  <a:p>
            <a:pPr indent="-4127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Rubik"/>
              <a:buChar char="○"/>
            </a:pPr>
            <a:r>
              <a:rPr b="1" lang="en-US" sz="29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 the 2023-2024 school year, 47.8% of children were eligible for FRL, a 31% increase from the previous year</a:t>
            </a:r>
            <a:endParaRPr b="1" sz="29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127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Rubik"/>
              <a:buChar char="○"/>
            </a:pPr>
            <a:r>
              <a:rPr lang="en-US" sz="29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</a:t>
            </a:r>
            <a:r>
              <a:rPr lang="en-US" sz="29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n 2023 the federal threshold for Community Eligbility provision decreased, increasing area-eligible schools from 89 to 240  </a:t>
            </a:r>
            <a:endParaRPr sz="29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127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Rubik"/>
              <a:buChar char="○"/>
            </a:pPr>
            <a:r>
              <a:rPr lang="en-US" sz="29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Summer EBT received 4 million dollars in federal funds</a:t>
            </a:r>
            <a:endParaRPr sz="29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90" name="Google Shape;490;p61"/>
          <p:cNvSpPr txBox="1"/>
          <p:nvPr/>
        </p:nvSpPr>
        <p:spPr>
          <a:xfrm>
            <a:off x="25" y="0"/>
            <a:ext cx="18288000" cy="609000"/>
          </a:xfrm>
          <a:prstGeom prst="rect">
            <a:avLst/>
          </a:prstGeom>
          <a:solidFill>
            <a:srgbClr val="EC9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lang="en-US" sz="3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Basic Needs</a:t>
            </a:r>
            <a:endParaRPr b="1" sz="2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91" name="Google Shape;491;p61"/>
          <p:cNvSpPr txBox="1"/>
          <p:nvPr/>
        </p:nvSpPr>
        <p:spPr>
          <a:xfrm>
            <a:off x="25" y="602988"/>
            <a:ext cx="18288000" cy="1380900"/>
          </a:xfrm>
          <a:prstGeom prst="rect">
            <a:avLst/>
          </a:prstGeom>
          <a:solidFill>
            <a:srgbClr val="EBAF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Food Security and Nutrition</a:t>
            </a:r>
            <a:r>
              <a:rPr lang="en-US" sz="5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5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2" name="Google Shape;492;p6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42300"/>
            <a:ext cx="10041675" cy="620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3D1"/>
        </a:soli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2"/>
          <p:cNvSpPr txBox="1"/>
          <p:nvPr/>
        </p:nvSpPr>
        <p:spPr>
          <a:xfrm>
            <a:off x="9886462" y="136781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62"/>
          <p:cNvSpPr txBox="1"/>
          <p:nvPr/>
        </p:nvSpPr>
        <p:spPr>
          <a:xfrm>
            <a:off x="25" y="0"/>
            <a:ext cx="18288000" cy="609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lang="en-US" sz="3700">
                <a:solidFill>
                  <a:srgbClr val="7F6000"/>
                </a:solidFill>
                <a:latin typeface="Roboto"/>
                <a:ea typeface="Roboto"/>
                <a:cs typeface="Roboto"/>
                <a:sym typeface="Roboto"/>
              </a:rPr>
              <a:t>Health and Wellbeing </a:t>
            </a:r>
            <a:endParaRPr b="1" sz="2000">
              <a:solidFill>
                <a:srgbClr val="7F6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99" name="Google Shape;499;p62"/>
          <p:cNvSpPr txBox="1"/>
          <p:nvPr/>
        </p:nvSpPr>
        <p:spPr>
          <a:xfrm>
            <a:off x="0" y="609000"/>
            <a:ext cx="18288000" cy="1095000"/>
          </a:xfrm>
          <a:prstGeom prst="rect">
            <a:avLst/>
          </a:prstGeom>
          <a:solidFill>
            <a:srgbClr val="F6C5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Medicaid</a:t>
            </a:r>
            <a:endParaRPr sz="5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0" name="Google Shape;500;p62"/>
          <p:cNvSpPr txBox="1"/>
          <p:nvPr/>
        </p:nvSpPr>
        <p:spPr>
          <a:xfrm>
            <a:off x="1178475" y="2143450"/>
            <a:ext cx="10124100" cy="6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bik"/>
              <a:buChar char="○"/>
            </a:pPr>
            <a:r>
              <a:rPr lang="en-US" sz="3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Annual reviews of eligibility were paused during the COVID-19 pandemic and restarted in 2023</a:t>
            </a:r>
            <a:endParaRPr sz="3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bik"/>
              <a:buChar char="○"/>
            </a:pPr>
            <a:r>
              <a:rPr lang="en-US" sz="3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13% reduction in enrollment between March 2023 and September 2024</a:t>
            </a:r>
            <a:endParaRPr sz="3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bik"/>
              <a:buChar char="○"/>
            </a:pPr>
            <a:r>
              <a:rPr lang="en-US" sz="3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~3,000 fewer children and youth enrolled in September 2024 than September 2019</a:t>
            </a:r>
            <a:endParaRPr sz="3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bik"/>
              <a:buChar char="○"/>
            </a:pPr>
            <a:r>
              <a:rPr lang="en-US" sz="3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IHIP enrollment has been steadily increasing since July 2022, 340 individuals covered in September 2024</a:t>
            </a:r>
            <a:endParaRPr sz="3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bik"/>
              <a:buChar char="○"/>
            </a:pPr>
            <a:r>
              <a:rPr lang="en-US" sz="3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Beginning in 2023 Vermont opted to expand postpartum Medicaid coverage for qualified Vermonters from 60 days to 12 months</a:t>
            </a:r>
            <a:endParaRPr sz="3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01" name="Google Shape;501;p62"/>
          <p:cNvSpPr txBox="1"/>
          <p:nvPr/>
        </p:nvSpPr>
        <p:spPr>
          <a:xfrm>
            <a:off x="1671975" y="3625725"/>
            <a:ext cx="13526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2"/>
              </a:solidFill>
            </a:endParaRPr>
          </a:p>
        </p:txBody>
      </p:sp>
      <p:pic>
        <p:nvPicPr>
          <p:cNvPr id="502" name="Google Shape;502;p62"/>
          <p:cNvPicPr preferRelativeResize="0"/>
          <p:nvPr/>
        </p:nvPicPr>
        <p:blipFill rotWithShape="1">
          <a:blip r:embed="rId3">
            <a:alphaModFix/>
          </a:blip>
          <a:srcRect b="0" l="28065" r="20655" t="0"/>
          <a:stretch/>
        </p:blipFill>
        <p:spPr>
          <a:xfrm>
            <a:off x="11860200" y="2143450"/>
            <a:ext cx="5396977" cy="701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3D1"/>
        </a:solidFill>
      </p:bgPr>
    </p:bg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3"/>
          <p:cNvSpPr txBox="1"/>
          <p:nvPr/>
        </p:nvSpPr>
        <p:spPr>
          <a:xfrm>
            <a:off x="9886462" y="136781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63"/>
          <p:cNvSpPr txBox="1"/>
          <p:nvPr/>
        </p:nvSpPr>
        <p:spPr>
          <a:xfrm>
            <a:off x="25" y="0"/>
            <a:ext cx="18288000" cy="609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lang="en-US" sz="3700">
                <a:solidFill>
                  <a:srgbClr val="7F6000"/>
                </a:solidFill>
                <a:latin typeface="Roboto"/>
                <a:ea typeface="Roboto"/>
                <a:cs typeface="Roboto"/>
                <a:sym typeface="Roboto"/>
              </a:rPr>
              <a:t>Health and Wellbeing </a:t>
            </a:r>
            <a:endParaRPr b="1" sz="2000">
              <a:solidFill>
                <a:srgbClr val="7F6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09" name="Google Shape;509;p63"/>
          <p:cNvSpPr txBox="1"/>
          <p:nvPr/>
        </p:nvSpPr>
        <p:spPr>
          <a:xfrm>
            <a:off x="0" y="609000"/>
            <a:ext cx="18288000" cy="1095000"/>
          </a:xfrm>
          <a:prstGeom prst="rect">
            <a:avLst/>
          </a:prstGeom>
          <a:solidFill>
            <a:srgbClr val="F6C5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Perinatal Health and Substance Use</a:t>
            </a:r>
            <a:endParaRPr sz="5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0" name="Google Shape;510;p63"/>
          <p:cNvSpPr txBox="1"/>
          <p:nvPr/>
        </p:nvSpPr>
        <p:spPr>
          <a:xfrm>
            <a:off x="10689300" y="2450225"/>
            <a:ext cx="7350300" cy="6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bik"/>
              <a:buChar char="○"/>
            </a:pPr>
            <a:r>
              <a:rPr lang="en-US" sz="35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For children born in 2022, </a:t>
            </a:r>
            <a:r>
              <a:rPr b="1" lang="en-US" sz="35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one or more substances was used during 1 in 10 pregnancies </a:t>
            </a:r>
            <a:endParaRPr b="1" sz="35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511" name="Google Shape;51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56400"/>
            <a:ext cx="10001250" cy="681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ntents">
  <a:themeElements>
    <a:clrScheme name="BBF">
      <a:dk1>
        <a:srgbClr val="000000"/>
      </a:dk1>
      <a:lt1>
        <a:srgbClr val="FFFFFF"/>
      </a:lt1>
      <a:dk2>
        <a:srgbClr val="212121"/>
      </a:dk2>
      <a:lt2>
        <a:srgbClr val="636363"/>
      </a:lt2>
      <a:accent1>
        <a:srgbClr val="4664A0"/>
      </a:accent1>
      <a:accent2>
        <a:srgbClr val="F6C523"/>
      </a:accent2>
      <a:accent3>
        <a:srgbClr val="DA2F5E"/>
      </a:accent3>
      <a:accent4>
        <a:srgbClr val="8A5894"/>
      </a:accent4>
      <a:accent5>
        <a:srgbClr val="65B44B"/>
      </a:accent5>
      <a:accent6>
        <a:srgbClr val="EC9532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